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7" r:id="rId2"/>
    <p:sldId id="326" r:id="rId3"/>
    <p:sldId id="327" r:id="rId4"/>
    <p:sldId id="319" r:id="rId5"/>
    <p:sldId id="331" r:id="rId6"/>
    <p:sldId id="324" r:id="rId7"/>
    <p:sldId id="320" r:id="rId8"/>
    <p:sldId id="316" r:id="rId9"/>
    <p:sldId id="322" r:id="rId10"/>
    <p:sldId id="298" r:id="rId11"/>
    <p:sldId id="325" r:id="rId12"/>
    <p:sldId id="329" r:id="rId13"/>
    <p:sldId id="330" r:id="rId14"/>
    <p:sldId id="306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7" userDrawn="1">
          <p15:clr>
            <a:srgbClr val="A4A3A4"/>
          </p15:clr>
        </p15:guide>
        <p15:guide id="2" pos="649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1" clrIdx="0">
    <p:extLst>
      <p:ext uri="{19B8F6BF-5375-455C-9EA6-DF929625EA0E}">
        <p15:presenceInfo xmlns:p15="http://schemas.microsoft.com/office/powerpoint/2012/main" userId="c1cbb45ef46cc4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333F50"/>
    <a:srgbClr val="FF6600"/>
    <a:srgbClr val="767171"/>
    <a:srgbClr val="920000"/>
    <a:srgbClr val="FF1717"/>
    <a:srgbClr val="548235"/>
    <a:srgbClr val="C00000"/>
    <a:srgbClr val="E7F4D8"/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78C125-A633-4571-A0F4-B1B1B0D8C4E0}" v="203" dt="2021-12-05T16:20:06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6843" autoAdjust="0"/>
  </p:normalViewPr>
  <p:slideViewPr>
    <p:cSldViewPr snapToGrid="0">
      <p:cViewPr varScale="1">
        <p:scale>
          <a:sx n="126" d="100"/>
          <a:sy n="126" d="100"/>
        </p:scale>
        <p:origin x="426" y="90"/>
      </p:cViewPr>
      <p:guideLst>
        <p:guide orient="horz" pos="1797"/>
        <p:guide pos="64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тон Нарчуганов" userId="a2f09d9cd352bb9d" providerId="LiveId" clId="{4E78C125-A633-4571-A0F4-B1B1B0D8C4E0}"/>
    <pc:docChg chg="undo redo custSel addSld delSld modSld">
      <pc:chgData name="Антон Нарчуганов" userId="a2f09d9cd352bb9d" providerId="LiveId" clId="{4E78C125-A633-4571-A0F4-B1B1B0D8C4E0}" dt="2021-12-05T16:32:57.736" v="3784" actId="1076"/>
      <pc:docMkLst>
        <pc:docMk/>
      </pc:docMkLst>
      <pc:sldChg chg="addSp delSp modSp mod">
        <pc:chgData name="Антон Нарчуганов" userId="a2f09d9cd352bb9d" providerId="LiveId" clId="{4E78C125-A633-4571-A0F4-B1B1B0D8C4E0}" dt="2021-12-05T16:28:07.726" v="3597" actId="207"/>
        <pc:sldMkLst>
          <pc:docMk/>
          <pc:sldMk cId="2343346128" sldId="265"/>
        </pc:sldMkLst>
        <pc:spChg chg="del">
          <ac:chgData name="Антон Нарчуганов" userId="a2f09d9cd352bb9d" providerId="LiveId" clId="{4E78C125-A633-4571-A0F4-B1B1B0D8C4E0}" dt="2021-12-05T11:48:01.210" v="1998" actId="478"/>
          <ac:spMkLst>
            <pc:docMk/>
            <pc:sldMk cId="2343346128" sldId="265"/>
            <ac:spMk id="1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1:47:57.061" v="1997" actId="20577"/>
          <ac:spMkLst>
            <pc:docMk/>
            <pc:sldMk cId="2343346128" sldId="265"/>
            <ac:spMk id="1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27:57.184" v="3595" actId="207"/>
          <ac:spMkLst>
            <pc:docMk/>
            <pc:sldMk cId="2343346128" sldId="265"/>
            <ac:spMk id="3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28:01.169" v="3596" actId="207"/>
          <ac:spMkLst>
            <pc:docMk/>
            <pc:sldMk cId="2343346128" sldId="265"/>
            <ac:spMk id="3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28:07.726" v="3597" actId="207"/>
          <ac:spMkLst>
            <pc:docMk/>
            <pc:sldMk cId="2343346128" sldId="265"/>
            <ac:spMk id="3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1:48:13.744" v="2012" actId="1036"/>
          <ac:spMkLst>
            <pc:docMk/>
            <pc:sldMk cId="2343346128" sldId="265"/>
            <ac:spMk id="3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45.656" v="1053"/>
          <ac:spMkLst>
            <pc:docMk/>
            <pc:sldMk cId="2343346128" sldId="265"/>
            <ac:spMk id="53" creationId="{8DE2A161-3D50-4509-B83D-AAC8F1656D55}"/>
          </ac:spMkLst>
        </pc:spChg>
        <pc:spChg chg="del mod">
          <ac:chgData name="Антон Нарчуганов" userId="a2f09d9cd352bb9d" providerId="LiveId" clId="{4E78C125-A633-4571-A0F4-B1B1B0D8C4E0}" dt="2021-12-05T11:53:24.440" v="2016" actId="478"/>
          <ac:spMkLst>
            <pc:docMk/>
            <pc:sldMk cId="2343346128" sldId="265"/>
            <ac:spMk id="5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49.854" v="1055" actId="20577"/>
          <ac:spMkLst>
            <pc:docMk/>
            <pc:sldMk cId="2343346128" sldId="265"/>
            <ac:spMk id="61" creationId="{59BFCC76-E5FD-41E1-A3A2-513915142865}"/>
          </ac:spMkLst>
        </pc:spChg>
        <pc:spChg chg="mod">
          <ac:chgData name="Антон Нарчуганов" userId="a2f09d9cd352bb9d" providerId="LiveId" clId="{4E78C125-A633-4571-A0F4-B1B1B0D8C4E0}" dt="2021-12-05T10:56:45.656" v="1053"/>
          <ac:spMkLst>
            <pc:docMk/>
            <pc:sldMk cId="2343346128" sldId="265"/>
            <ac:spMk id="63" creationId="{B6CB277C-0AE5-42A6-8295-D569848A4F4D}"/>
          </ac:spMkLst>
        </pc:spChg>
        <pc:grpChg chg="del">
          <ac:chgData name="Антон Нарчуганов" userId="a2f09d9cd352bb9d" providerId="LiveId" clId="{4E78C125-A633-4571-A0F4-B1B1B0D8C4E0}" dt="2021-12-05T10:56:44.578" v="1052" actId="478"/>
          <ac:grpSpMkLst>
            <pc:docMk/>
            <pc:sldMk cId="2343346128" sldId="265"/>
            <ac:grpSpMk id="4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1:48:13.744" v="2012" actId="1036"/>
          <ac:grpSpMkLst>
            <pc:docMk/>
            <pc:sldMk cId="2343346128" sldId="265"/>
            <ac:grpSpMk id="37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56:45.656" v="1053"/>
          <ac:grpSpMkLst>
            <pc:docMk/>
            <pc:sldMk cId="2343346128" sldId="265"/>
            <ac:grpSpMk id="42" creationId="{749F7807-F49C-4C78-8485-778FED501743}"/>
          </ac:grpSpMkLst>
        </pc:grpChg>
        <pc:grpChg chg="mod">
          <ac:chgData name="Антон Нарчуганов" userId="a2f09d9cd352bb9d" providerId="LiveId" clId="{4E78C125-A633-4571-A0F4-B1B1B0D8C4E0}" dt="2021-12-05T11:48:13.744" v="2012" actId="1036"/>
          <ac:grpSpMkLst>
            <pc:docMk/>
            <pc:sldMk cId="2343346128" sldId="265"/>
            <ac:grpSpMk id="43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1:48:13.744" v="2012" actId="1036"/>
          <ac:grpSpMkLst>
            <pc:docMk/>
            <pc:sldMk cId="2343346128" sldId="265"/>
            <ac:grpSpMk id="48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56:45.656" v="1053"/>
          <ac:grpSpMkLst>
            <pc:docMk/>
            <pc:sldMk cId="2343346128" sldId="265"/>
            <ac:grpSpMk id="54" creationId="{B91E1DBA-BEA8-4600-AE8D-60CBBBACAAD4}"/>
          </ac:grpSpMkLst>
        </pc:grpChg>
        <pc:grpChg chg="mod">
          <ac:chgData name="Антон Нарчуганов" userId="a2f09d9cd352bb9d" providerId="LiveId" clId="{4E78C125-A633-4571-A0F4-B1B1B0D8C4E0}" dt="2021-12-05T10:56:45.656" v="1053"/>
          <ac:grpSpMkLst>
            <pc:docMk/>
            <pc:sldMk cId="2343346128" sldId="265"/>
            <ac:grpSpMk id="55" creationId="{33906463-9258-4C4D-9026-B977B298D693}"/>
          </ac:grpSpMkLst>
        </pc:grpChg>
        <pc:grpChg chg="mod">
          <ac:chgData name="Антон Нарчуганов" userId="a2f09d9cd352bb9d" providerId="LiveId" clId="{4E78C125-A633-4571-A0F4-B1B1B0D8C4E0}" dt="2021-12-05T10:56:45.656" v="1053"/>
          <ac:grpSpMkLst>
            <pc:docMk/>
            <pc:sldMk cId="2343346128" sldId="265"/>
            <ac:grpSpMk id="58" creationId="{04E7EE63-828B-4BEA-903E-029B90988ABF}"/>
          </ac:grpSpMkLst>
        </pc:grpChg>
        <pc:grpChg chg="mod">
          <ac:chgData name="Антон Нарчуганов" userId="a2f09d9cd352bb9d" providerId="LiveId" clId="{4E78C125-A633-4571-A0F4-B1B1B0D8C4E0}" dt="2021-12-05T10:56:45.656" v="1053"/>
          <ac:grpSpMkLst>
            <pc:docMk/>
            <pc:sldMk cId="2343346128" sldId="265"/>
            <ac:grpSpMk id="60" creationId="{8B1F9474-413A-4D60-BC49-C22C3D3278F0}"/>
          </ac:grpSpMkLst>
        </pc:grpChg>
        <pc:picChg chg="mod">
          <ac:chgData name="Антон Нарчуганов" userId="a2f09d9cd352bb9d" providerId="LiveId" clId="{4E78C125-A633-4571-A0F4-B1B1B0D8C4E0}" dt="2021-12-05T11:48:13.744" v="2012" actId="1036"/>
          <ac:picMkLst>
            <pc:docMk/>
            <pc:sldMk cId="2343346128" sldId="265"/>
            <ac:picMk id="2" creationId="{00000000-0000-0000-0000-000000000000}"/>
          </ac:picMkLst>
        </pc:picChg>
        <pc:picChg chg="mod">
          <ac:chgData name="Антон Нарчуганов" userId="a2f09d9cd352bb9d" providerId="LiveId" clId="{4E78C125-A633-4571-A0F4-B1B1B0D8C4E0}" dt="2021-12-05T12:00:53.010" v="2395" actId="1076"/>
          <ac:picMkLst>
            <pc:docMk/>
            <pc:sldMk cId="2343346128" sldId="265"/>
            <ac:picMk id="18" creationId="{00000000-0000-0000-0000-000000000000}"/>
          </ac:picMkLst>
        </pc:picChg>
        <pc:cxnChg chg="mod">
          <ac:chgData name="Антон Нарчуганов" userId="a2f09d9cd352bb9d" providerId="LiveId" clId="{4E78C125-A633-4571-A0F4-B1B1B0D8C4E0}" dt="2021-12-05T10:56:45.656" v="1053"/>
          <ac:cxnSpMkLst>
            <pc:docMk/>
            <pc:sldMk cId="2343346128" sldId="265"/>
            <ac:cxnSpMk id="56" creationId="{0DA61C1A-A0D4-4AFF-BA7B-5F423622DEFA}"/>
          </ac:cxnSpMkLst>
        </pc:cxnChg>
        <pc:cxnChg chg="mod">
          <ac:chgData name="Антон Нарчуганов" userId="a2f09d9cd352bb9d" providerId="LiveId" clId="{4E78C125-A633-4571-A0F4-B1B1B0D8C4E0}" dt="2021-12-05T10:56:45.656" v="1053"/>
          <ac:cxnSpMkLst>
            <pc:docMk/>
            <pc:sldMk cId="2343346128" sldId="265"/>
            <ac:cxnSpMk id="59" creationId="{9BE30B16-1B64-45E6-885E-9045CC29F23F}"/>
          </ac:cxnSpMkLst>
        </pc:cxnChg>
        <pc:cxnChg chg="mod">
          <ac:chgData name="Антон Нарчуганов" userId="a2f09d9cd352bb9d" providerId="LiveId" clId="{4E78C125-A633-4571-A0F4-B1B1B0D8C4E0}" dt="2021-12-05T10:56:45.656" v="1053"/>
          <ac:cxnSpMkLst>
            <pc:docMk/>
            <pc:sldMk cId="2343346128" sldId="265"/>
            <ac:cxnSpMk id="62" creationId="{2184B695-C1E2-4643-AC3C-949097177A66}"/>
          </ac:cxnSpMkLst>
        </pc:cxnChg>
      </pc:sldChg>
      <pc:sldChg chg="addSp delSp modSp mod">
        <pc:chgData name="Антон Нарчуганов" userId="a2f09d9cd352bb9d" providerId="LiveId" clId="{4E78C125-A633-4571-A0F4-B1B1B0D8C4E0}" dt="2021-12-05T16:28:21.802" v="3599" actId="207"/>
        <pc:sldMkLst>
          <pc:docMk/>
          <pc:sldMk cId="373399832" sldId="266"/>
        </pc:sldMkLst>
        <pc:spChg chg="mod">
          <ac:chgData name="Антон Нарчуганов" userId="a2f09d9cd352bb9d" providerId="LiveId" clId="{4E78C125-A633-4571-A0F4-B1B1B0D8C4E0}" dt="2021-12-05T16:28:17.894" v="3598" actId="207"/>
          <ac:spMkLst>
            <pc:docMk/>
            <pc:sldMk cId="373399832" sldId="266"/>
            <ac:spMk id="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2:21:10.883" v="2767" actId="1076"/>
          <ac:spMkLst>
            <pc:docMk/>
            <pc:sldMk cId="373399832" sldId="266"/>
            <ac:spMk id="1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2:21:05.061" v="2766" actId="6549"/>
          <ac:spMkLst>
            <pc:docMk/>
            <pc:sldMk cId="373399832" sldId="266"/>
            <ac:spMk id="1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28:21.802" v="3599" actId="207"/>
          <ac:spMkLst>
            <pc:docMk/>
            <pc:sldMk cId="373399832" sldId="266"/>
            <ac:spMk id="17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2:21:28.965" v="2768" actId="478"/>
          <ac:spMkLst>
            <pc:docMk/>
            <pc:sldMk cId="373399832" sldId="266"/>
            <ac:spMk id="18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55.159" v="1057"/>
          <ac:spMkLst>
            <pc:docMk/>
            <pc:sldMk cId="373399832" sldId="266"/>
            <ac:spMk id="35" creationId="{7B74DD5A-DD05-419A-8534-0450B59F70DF}"/>
          </ac:spMkLst>
        </pc:spChg>
        <pc:spChg chg="mod">
          <ac:chgData name="Антон Нарчуганов" userId="a2f09d9cd352bb9d" providerId="LiveId" clId="{4E78C125-A633-4571-A0F4-B1B1B0D8C4E0}" dt="2021-12-05T10:56:58.019" v="1059" actId="20577"/>
          <ac:spMkLst>
            <pc:docMk/>
            <pc:sldMk cId="373399832" sldId="266"/>
            <ac:spMk id="42" creationId="{842AD06E-BC29-4482-B403-970B200ED824}"/>
          </ac:spMkLst>
        </pc:spChg>
        <pc:spChg chg="mod">
          <ac:chgData name="Антон Нарчуганов" userId="a2f09d9cd352bb9d" providerId="LiveId" clId="{4E78C125-A633-4571-A0F4-B1B1B0D8C4E0}" dt="2021-12-05T10:56:55.159" v="1057"/>
          <ac:spMkLst>
            <pc:docMk/>
            <pc:sldMk cId="373399832" sldId="266"/>
            <ac:spMk id="44" creationId="{E3924F30-8864-445C-AF35-2D345848EAAE}"/>
          </ac:spMkLst>
        </pc:spChg>
        <pc:spChg chg="mod">
          <ac:chgData name="Антон Нарчуганов" userId="a2f09d9cd352bb9d" providerId="LiveId" clId="{4E78C125-A633-4571-A0F4-B1B1B0D8C4E0}" dt="2021-12-05T12:24:30.776" v="2849"/>
          <ac:spMkLst>
            <pc:docMk/>
            <pc:sldMk cId="373399832" sldId="266"/>
            <ac:spMk id="46" creationId="{EB02A680-B483-4C8A-BA04-BA7B77CDEF0A}"/>
          </ac:spMkLst>
        </pc:spChg>
        <pc:spChg chg="mod">
          <ac:chgData name="Антон Нарчуганов" userId="a2f09d9cd352bb9d" providerId="LiveId" clId="{4E78C125-A633-4571-A0F4-B1B1B0D8C4E0}" dt="2021-12-05T12:26:19.549" v="2928" actId="1076"/>
          <ac:spMkLst>
            <pc:docMk/>
            <pc:sldMk cId="373399832" sldId="266"/>
            <ac:spMk id="47" creationId="{2AFC486D-FCCD-4EC2-B319-86A66978A229}"/>
          </ac:spMkLst>
        </pc:spChg>
        <pc:spChg chg="add del mod">
          <ac:chgData name="Антон Нарчуганов" userId="a2f09d9cd352bb9d" providerId="LiveId" clId="{4E78C125-A633-4571-A0F4-B1B1B0D8C4E0}" dt="2021-12-05T12:25:05.940" v="2874"/>
          <ac:spMkLst>
            <pc:docMk/>
            <pc:sldMk cId="373399832" sldId="266"/>
            <ac:spMk id="48" creationId="{01F2488C-9A9A-45FF-9495-F5BA59DEC3F9}"/>
          </ac:spMkLst>
        </pc:spChg>
        <pc:spChg chg="mod">
          <ac:chgData name="Антон Нарчуганов" userId="a2f09d9cd352bb9d" providerId="LiveId" clId="{4E78C125-A633-4571-A0F4-B1B1B0D8C4E0}" dt="2021-12-05T12:25:52.424" v="2915" actId="14100"/>
          <ac:spMkLst>
            <pc:docMk/>
            <pc:sldMk cId="373399832" sldId="266"/>
            <ac:spMk id="50" creationId="{79D9C537-059D-42A6-8E80-9317550E4FE7}"/>
          </ac:spMkLst>
        </pc:spChg>
        <pc:spChg chg="mod">
          <ac:chgData name="Антон Нарчуганов" userId="a2f09d9cd352bb9d" providerId="LiveId" clId="{4E78C125-A633-4571-A0F4-B1B1B0D8C4E0}" dt="2021-12-05T12:26:10.461" v="2926" actId="20577"/>
          <ac:spMkLst>
            <pc:docMk/>
            <pc:sldMk cId="373399832" sldId="266"/>
            <ac:spMk id="51" creationId="{39D672B7-67F0-48FC-A0DA-2CA47AD2FCF1}"/>
          </ac:spMkLst>
        </pc:spChg>
        <pc:spChg chg="add mod">
          <ac:chgData name="Антон Нарчуганов" userId="a2f09d9cd352bb9d" providerId="LiveId" clId="{4E78C125-A633-4571-A0F4-B1B1B0D8C4E0}" dt="2021-12-05T12:29:59.452" v="3117" actId="207"/>
          <ac:spMkLst>
            <pc:docMk/>
            <pc:sldMk cId="373399832" sldId="266"/>
            <ac:spMk id="52" creationId="{C7162BF0-1409-404A-A33F-BE6097ED8B2F}"/>
          </ac:spMkLst>
        </pc:spChg>
        <pc:spChg chg="add mod">
          <ac:chgData name="Антон Нарчуганов" userId="a2f09d9cd352bb9d" providerId="LiveId" clId="{4E78C125-A633-4571-A0F4-B1B1B0D8C4E0}" dt="2021-12-05T16:07:12.744" v="3290" actId="20577"/>
          <ac:spMkLst>
            <pc:docMk/>
            <pc:sldMk cId="373399832" sldId="266"/>
            <ac:spMk id="53" creationId="{161D6C82-2340-4EC0-A251-260C73F774AF}"/>
          </ac:spMkLst>
        </pc:spChg>
        <pc:grpChg chg="del">
          <ac:chgData name="Антон Нарчуганов" userId="a2f09d9cd352bb9d" providerId="LiveId" clId="{4E78C125-A633-4571-A0F4-B1B1B0D8C4E0}" dt="2021-12-05T10:56:54.222" v="1056" actId="478"/>
          <ac:grpSpMkLst>
            <pc:docMk/>
            <pc:sldMk cId="373399832" sldId="266"/>
            <ac:grpSpMk id="4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2:21:46.352" v="2770" actId="1076"/>
          <ac:grpSpMkLst>
            <pc:docMk/>
            <pc:sldMk cId="373399832" sldId="266"/>
            <ac:grpSpMk id="19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2:21:37.053" v="2769" actId="1076"/>
          <ac:grpSpMkLst>
            <pc:docMk/>
            <pc:sldMk cId="373399832" sldId="266"/>
            <ac:grpSpMk id="24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12:21:28.965" v="2768" actId="478"/>
          <ac:grpSpMkLst>
            <pc:docMk/>
            <pc:sldMk cId="373399832" sldId="266"/>
            <ac:grpSpMk id="29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56:55.159" v="1057"/>
          <ac:grpSpMkLst>
            <pc:docMk/>
            <pc:sldMk cId="373399832" sldId="266"/>
            <ac:grpSpMk id="34" creationId="{EACB4BEB-04E7-4C4C-81D6-312F67D5537F}"/>
          </ac:grpSpMkLst>
        </pc:grpChg>
        <pc:grpChg chg="mod">
          <ac:chgData name="Антон Нарчуганов" userId="a2f09d9cd352bb9d" providerId="LiveId" clId="{4E78C125-A633-4571-A0F4-B1B1B0D8C4E0}" dt="2021-12-05T10:56:55.159" v="1057"/>
          <ac:grpSpMkLst>
            <pc:docMk/>
            <pc:sldMk cId="373399832" sldId="266"/>
            <ac:grpSpMk id="36" creationId="{7A578EAA-865C-4601-8467-8616EE1C8FC9}"/>
          </ac:grpSpMkLst>
        </pc:grpChg>
        <pc:grpChg chg="mod">
          <ac:chgData name="Антон Нарчуганов" userId="a2f09d9cd352bb9d" providerId="LiveId" clId="{4E78C125-A633-4571-A0F4-B1B1B0D8C4E0}" dt="2021-12-05T10:56:55.159" v="1057"/>
          <ac:grpSpMkLst>
            <pc:docMk/>
            <pc:sldMk cId="373399832" sldId="266"/>
            <ac:grpSpMk id="37" creationId="{DCB6745A-D28F-416E-8BCD-5E1EBFB1C863}"/>
          </ac:grpSpMkLst>
        </pc:grpChg>
        <pc:grpChg chg="mod">
          <ac:chgData name="Антон Нарчуганов" userId="a2f09d9cd352bb9d" providerId="LiveId" clId="{4E78C125-A633-4571-A0F4-B1B1B0D8C4E0}" dt="2021-12-05T10:56:55.159" v="1057"/>
          <ac:grpSpMkLst>
            <pc:docMk/>
            <pc:sldMk cId="373399832" sldId="266"/>
            <ac:grpSpMk id="39" creationId="{897747F8-B204-4208-8A38-5A6ECB5991D6}"/>
          </ac:grpSpMkLst>
        </pc:grpChg>
        <pc:grpChg chg="mod">
          <ac:chgData name="Антон Нарчуганов" userId="a2f09d9cd352bb9d" providerId="LiveId" clId="{4E78C125-A633-4571-A0F4-B1B1B0D8C4E0}" dt="2021-12-05T10:56:55.159" v="1057"/>
          <ac:grpSpMkLst>
            <pc:docMk/>
            <pc:sldMk cId="373399832" sldId="266"/>
            <ac:grpSpMk id="41" creationId="{C657B7E7-EA6F-4027-B5B4-3FAC8F3F842B}"/>
          </ac:grpSpMkLst>
        </pc:grpChg>
        <pc:grpChg chg="add mod">
          <ac:chgData name="Антон Нарчуганов" userId="a2f09d9cd352bb9d" providerId="LiveId" clId="{4E78C125-A633-4571-A0F4-B1B1B0D8C4E0}" dt="2021-12-05T12:24:35.379" v="2850" actId="1076"/>
          <ac:grpSpMkLst>
            <pc:docMk/>
            <pc:sldMk cId="373399832" sldId="266"/>
            <ac:grpSpMk id="45" creationId="{5A5E4739-5324-4D0A-BBC1-04BBF0FC6F25}"/>
          </ac:grpSpMkLst>
        </pc:grpChg>
        <pc:grpChg chg="add mod">
          <ac:chgData name="Антон Нарчуганов" userId="a2f09d9cd352bb9d" providerId="LiveId" clId="{4E78C125-A633-4571-A0F4-B1B1B0D8C4E0}" dt="2021-12-05T12:26:27.450" v="2929" actId="1076"/>
          <ac:grpSpMkLst>
            <pc:docMk/>
            <pc:sldMk cId="373399832" sldId="266"/>
            <ac:grpSpMk id="49" creationId="{EC76F4EB-DF3C-42EE-A9B8-8C09559DCC50}"/>
          </ac:grpSpMkLst>
        </pc:grpChg>
        <pc:cxnChg chg="mod">
          <ac:chgData name="Антон Нарчуганов" userId="a2f09d9cd352bb9d" providerId="LiveId" clId="{4E78C125-A633-4571-A0F4-B1B1B0D8C4E0}" dt="2021-12-05T10:56:55.159" v="1057"/>
          <ac:cxnSpMkLst>
            <pc:docMk/>
            <pc:sldMk cId="373399832" sldId="266"/>
            <ac:cxnSpMk id="38" creationId="{F52DF18D-46B7-40DF-9683-D4CCE64DD38A}"/>
          </ac:cxnSpMkLst>
        </pc:cxnChg>
        <pc:cxnChg chg="mod">
          <ac:chgData name="Антон Нарчуганов" userId="a2f09d9cd352bb9d" providerId="LiveId" clId="{4E78C125-A633-4571-A0F4-B1B1B0D8C4E0}" dt="2021-12-05T10:56:55.159" v="1057"/>
          <ac:cxnSpMkLst>
            <pc:docMk/>
            <pc:sldMk cId="373399832" sldId="266"/>
            <ac:cxnSpMk id="40" creationId="{00B71488-7D1F-4756-8C03-696EF423669F}"/>
          </ac:cxnSpMkLst>
        </pc:cxnChg>
        <pc:cxnChg chg="mod">
          <ac:chgData name="Антон Нарчуганов" userId="a2f09d9cd352bb9d" providerId="LiveId" clId="{4E78C125-A633-4571-A0F4-B1B1B0D8C4E0}" dt="2021-12-05T10:56:55.159" v="1057"/>
          <ac:cxnSpMkLst>
            <pc:docMk/>
            <pc:sldMk cId="373399832" sldId="266"/>
            <ac:cxnSpMk id="43" creationId="{476F6F16-549D-4CE9-9500-21C0BCBD9851}"/>
          </ac:cxnSpMkLst>
        </pc:cxnChg>
      </pc:sldChg>
      <pc:sldChg chg="addSp delSp modSp mod">
        <pc:chgData name="Антон Нарчуганов" userId="a2f09d9cd352bb9d" providerId="LiveId" clId="{4E78C125-A633-4571-A0F4-B1B1B0D8C4E0}" dt="2021-12-05T16:13:57.425" v="3425" actId="207"/>
        <pc:sldMkLst>
          <pc:docMk/>
          <pc:sldMk cId="689537961" sldId="268"/>
        </pc:sldMkLst>
        <pc:spChg chg="mod">
          <ac:chgData name="Антон Нарчуганов" userId="a2f09d9cd352bb9d" providerId="LiveId" clId="{4E78C125-A633-4571-A0F4-B1B1B0D8C4E0}" dt="2021-12-05T16:13:57.425" v="3425" actId="207"/>
          <ac:spMkLst>
            <pc:docMk/>
            <pc:sldMk cId="689537961" sldId="268"/>
            <ac:spMk id="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3:57.425" v="3425" actId="207"/>
          <ac:spMkLst>
            <pc:docMk/>
            <pc:sldMk cId="689537961" sldId="268"/>
            <ac:spMk id="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2:01:31.830" v="2416" actId="20577"/>
          <ac:spMkLst>
            <pc:docMk/>
            <pc:sldMk cId="689537961" sldId="268"/>
            <ac:spMk id="15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58:41.551" v="2381" actId="478"/>
          <ac:spMkLst>
            <pc:docMk/>
            <pc:sldMk cId="689537961" sldId="268"/>
            <ac:spMk id="1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3:57.425" v="3425" actId="207"/>
          <ac:spMkLst>
            <pc:docMk/>
            <pc:sldMk cId="689537961" sldId="268"/>
            <ac:spMk id="1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7:03.818" v="1061"/>
          <ac:spMkLst>
            <pc:docMk/>
            <pc:sldMk cId="689537961" sldId="268"/>
            <ac:spMk id="42" creationId="{F4524449-E900-46ED-B298-AEBFB1CA9BB2}"/>
          </ac:spMkLst>
        </pc:spChg>
        <pc:spChg chg="mod">
          <ac:chgData name="Антон Нарчуганов" userId="a2f09d9cd352bb9d" providerId="LiveId" clId="{4E78C125-A633-4571-A0F4-B1B1B0D8C4E0}" dt="2021-12-05T10:57:20.361" v="1073" actId="1037"/>
          <ac:spMkLst>
            <pc:docMk/>
            <pc:sldMk cId="689537961" sldId="268"/>
            <ac:spMk id="49" creationId="{CE942672-BB94-4BD5-8540-AF6D8E9745D9}"/>
          </ac:spMkLst>
        </pc:spChg>
        <pc:spChg chg="mod">
          <ac:chgData name="Антон Нарчуганов" userId="a2f09d9cd352bb9d" providerId="LiveId" clId="{4E78C125-A633-4571-A0F4-B1B1B0D8C4E0}" dt="2021-12-05T10:57:03.818" v="1061"/>
          <ac:spMkLst>
            <pc:docMk/>
            <pc:sldMk cId="689537961" sldId="268"/>
            <ac:spMk id="51" creationId="{98C70634-01F9-4798-A36F-5EF0BDBC5E7B}"/>
          </ac:spMkLst>
        </pc:spChg>
        <pc:grpChg chg="del">
          <ac:chgData name="Антон Нарчуганов" userId="a2f09d9cd352bb9d" providerId="LiveId" clId="{4E78C125-A633-4571-A0F4-B1B1B0D8C4E0}" dt="2021-12-05T10:57:02.607" v="1060" actId="478"/>
          <ac:grpSpMkLst>
            <pc:docMk/>
            <pc:sldMk cId="689537961" sldId="268"/>
            <ac:grpSpMk id="4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57:11.875" v="1065" actId="14100"/>
          <ac:grpSpMkLst>
            <pc:docMk/>
            <pc:sldMk cId="689537961" sldId="268"/>
            <ac:grpSpMk id="41" creationId="{9BCD0866-9E33-4A81-BD6F-573FFBE5507C}"/>
          </ac:grpSpMkLst>
        </pc:grpChg>
        <pc:grpChg chg="mod">
          <ac:chgData name="Антон Нарчуганов" userId="a2f09d9cd352bb9d" providerId="LiveId" clId="{4E78C125-A633-4571-A0F4-B1B1B0D8C4E0}" dt="2021-12-05T10:57:03.818" v="1061"/>
          <ac:grpSpMkLst>
            <pc:docMk/>
            <pc:sldMk cId="689537961" sldId="268"/>
            <ac:grpSpMk id="43" creationId="{718927BB-832D-4060-AE44-63E69A9B4B0C}"/>
          </ac:grpSpMkLst>
        </pc:grpChg>
        <pc:grpChg chg="mod">
          <ac:chgData name="Антон Нарчуганов" userId="a2f09d9cd352bb9d" providerId="LiveId" clId="{4E78C125-A633-4571-A0F4-B1B1B0D8C4E0}" dt="2021-12-05T10:57:03.818" v="1061"/>
          <ac:grpSpMkLst>
            <pc:docMk/>
            <pc:sldMk cId="689537961" sldId="268"/>
            <ac:grpSpMk id="44" creationId="{7923616F-BC91-4E14-8010-09F6F24A662A}"/>
          </ac:grpSpMkLst>
        </pc:grpChg>
        <pc:grpChg chg="mod">
          <ac:chgData name="Антон Нарчуганов" userId="a2f09d9cd352bb9d" providerId="LiveId" clId="{4E78C125-A633-4571-A0F4-B1B1B0D8C4E0}" dt="2021-12-05T10:57:03.818" v="1061"/>
          <ac:grpSpMkLst>
            <pc:docMk/>
            <pc:sldMk cId="689537961" sldId="268"/>
            <ac:grpSpMk id="46" creationId="{90CE1511-A369-413E-8C36-422A05425F8A}"/>
          </ac:grpSpMkLst>
        </pc:grpChg>
        <pc:grpChg chg="mod">
          <ac:chgData name="Антон Нарчуганов" userId="a2f09d9cd352bb9d" providerId="LiveId" clId="{4E78C125-A633-4571-A0F4-B1B1B0D8C4E0}" dt="2021-12-05T10:57:03.818" v="1061"/>
          <ac:grpSpMkLst>
            <pc:docMk/>
            <pc:sldMk cId="689537961" sldId="268"/>
            <ac:grpSpMk id="48" creationId="{F3A773E8-0EEE-4BC7-AF12-037CDBC0E51A}"/>
          </ac:grpSpMkLst>
        </pc:grpChg>
        <pc:cxnChg chg="mod">
          <ac:chgData name="Антон Нарчуганов" userId="a2f09d9cd352bb9d" providerId="LiveId" clId="{4E78C125-A633-4571-A0F4-B1B1B0D8C4E0}" dt="2021-12-05T10:57:03.818" v="1061"/>
          <ac:cxnSpMkLst>
            <pc:docMk/>
            <pc:sldMk cId="689537961" sldId="268"/>
            <ac:cxnSpMk id="45" creationId="{51772229-FDA0-4272-A685-81CD396F9CE9}"/>
          </ac:cxnSpMkLst>
        </pc:cxnChg>
        <pc:cxnChg chg="mod">
          <ac:chgData name="Антон Нарчуганов" userId="a2f09d9cd352bb9d" providerId="LiveId" clId="{4E78C125-A633-4571-A0F4-B1B1B0D8C4E0}" dt="2021-12-05T10:57:03.818" v="1061"/>
          <ac:cxnSpMkLst>
            <pc:docMk/>
            <pc:sldMk cId="689537961" sldId="268"/>
            <ac:cxnSpMk id="47" creationId="{70BD8D53-423F-4720-824D-C40197D20434}"/>
          </ac:cxnSpMkLst>
        </pc:cxnChg>
        <pc:cxnChg chg="mod">
          <ac:chgData name="Антон Нарчуганов" userId="a2f09d9cd352bb9d" providerId="LiveId" clId="{4E78C125-A633-4571-A0F4-B1B1B0D8C4E0}" dt="2021-12-05T10:57:03.818" v="1061"/>
          <ac:cxnSpMkLst>
            <pc:docMk/>
            <pc:sldMk cId="689537961" sldId="268"/>
            <ac:cxnSpMk id="50" creationId="{6CD039F7-A8DE-447D-8B31-DA81F1FBDEB2}"/>
          </ac:cxnSpMkLst>
        </pc:cxnChg>
      </pc:sldChg>
      <pc:sldChg chg="addSp delSp modSp mod">
        <pc:chgData name="Антон Нарчуганов" userId="a2f09d9cd352bb9d" providerId="LiveId" clId="{4E78C125-A633-4571-A0F4-B1B1B0D8C4E0}" dt="2021-12-05T16:28:44.314" v="3600" actId="207"/>
        <pc:sldMkLst>
          <pc:docMk/>
          <pc:sldMk cId="1477366681" sldId="270"/>
        </pc:sldMkLst>
        <pc:spChg chg="mod topLvl">
          <ac:chgData name="Антон Нарчуганов" userId="a2f09d9cd352bb9d" providerId="LiveId" clId="{4E78C125-A633-4571-A0F4-B1B1B0D8C4E0}" dt="2021-12-05T11:38:43.414" v="1734" actId="165"/>
          <ac:spMkLst>
            <pc:docMk/>
            <pc:sldMk cId="1477366681" sldId="270"/>
            <ac:spMk id="3" creationId="{00000000-0000-0000-0000-000000000000}"/>
          </ac:spMkLst>
        </pc:spChg>
        <pc:spChg chg="mod topLvl">
          <ac:chgData name="Антон Нарчуганов" userId="a2f09d9cd352bb9d" providerId="LiveId" clId="{4E78C125-A633-4571-A0F4-B1B1B0D8C4E0}" dt="2021-12-05T11:38:53.383" v="1736" actId="14100"/>
          <ac:spMkLst>
            <pc:docMk/>
            <pc:sldMk cId="1477366681" sldId="270"/>
            <ac:spMk id="1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3:30.027" v="3422" actId="207"/>
          <ac:spMkLst>
            <pc:docMk/>
            <pc:sldMk cId="1477366681" sldId="270"/>
            <ac:spMk id="1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3:47.100" v="3424" actId="207"/>
          <ac:spMkLst>
            <pc:docMk/>
            <pc:sldMk cId="1477366681" sldId="270"/>
            <ac:spMk id="2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28:44.314" v="3600" actId="207"/>
          <ac:spMkLst>
            <pc:docMk/>
            <pc:sldMk cId="1477366681" sldId="270"/>
            <ac:spMk id="2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3:47.100" v="3424" actId="207"/>
          <ac:spMkLst>
            <pc:docMk/>
            <pc:sldMk cId="1477366681" sldId="270"/>
            <ac:spMk id="31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28:44.314" v="3600" actId="207"/>
          <ac:spMkLst>
            <pc:docMk/>
            <pc:sldMk cId="1477366681" sldId="270"/>
            <ac:spMk id="3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3:36.176" v="3423" actId="207"/>
          <ac:spMkLst>
            <pc:docMk/>
            <pc:sldMk cId="1477366681" sldId="270"/>
            <ac:spMk id="3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28:44.314" v="3600" actId="207"/>
          <ac:spMkLst>
            <pc:docMk/>
            <pc:sldMk cId="1477366681" sldId="270"/>
            <ac:spMk id="3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7:34.903" v="1075"/>
          <ac:spMkLst>
            <pc:docMk/>
            <pc:sldMk cId="1477366681" sldId="270"/>
            <ac:spMk id="42" creationId="{3E1B870E-47FC-4D49-9089-EAE0B378DDAD}"/>
          </ac:spMkLst>
        </pc:spChg>
        <pc:spChg chg="mod">
          <ac:chgData name="Антон Нарчуганов" userId="a2f09d9cd352bb9d" providerId="LiveId" clId="{4E78C125-A633-4571-A0F4-B1B1B0D8C4E0}" dt="2021-12-05T10:57:37.296" v="1077" actId="20577"/>
          <ac:spMkLst>
            <pc:docMk/>
            <pc:sldMk cId="1477366681" sldId="270"/>
            <ac:spMk id="51" creationId="{7617CA91-CAFC-4A21-85CD-499740887499}"/>
          </ac:spMkLst>
        </pc:spChg>
        <pc:spChg chg="mod">
          <ac:chgData name="Антон Нарчуганов" userId="a2f09d9cd352bb9d" providerId="LiveId" clId="{4E78C125-A633-4571-A0F4-B1B1B0D8C4E0}" dt="2021-12-05T10:57:34.903" v="1075"/>
          <ac:spMkLst>
            <pc:docMk/>
            <pc:sldMk cId="1477366681" sldId="270"/>
            <ac:spMk id="53" creationId="{621B2AC1-797C-4DAE-B4E5-D15079934E73}"/>
          </ac:spMkLst>
        </pc:spChg>
        <pc:grpChg chg="del">
          <ac:chgData name="Антон Нарчуганов" userId="a2f09d9cd352bb9d" providerId="LiveId" clId="{4E78C125-A633-4571-A0F4-B1B1B0D8C4E0}" dt="2021-12-05T10:57:33.809" v="1074" actId="478"/>
          <ac:grpSpMkLst>
            <pc:docMk/>
            <pc:sldMk cId="1477366681" sldId="270"/>
            <ac:grpSpMk id="4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11:38:43.414" v="1734" actId="165"/>
          <ac:grpSpMkLst>
            <pc:docMk/>
            <pc:sldMk cId="1477366681" sldId="270"/>
            <ac:grpSpMk id="21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57:34.903" v="1075"/>
          <ac:grpSpMkLst>
            <pc:docMk/>
            <pc:sldMk cId="1477366681" sldId="270"/>
            <ac:grpSpMk id="41" creationId="{C7DD2C7E-710A-4F6E-9E27-D88BB88FC688}"/>
          </ac:grpSpMkLst>
        </pc:grpChg>
        <pc:grpChg chg="mod">
          <ac:chgData name="Антон Нарчуганов" userId="a2f09d9cd352bb9d" providerId="LiveId" clId="{4E78C125-A633-4571-A0F4-B1B1B0D8C4E0}" dt="2021-12-05T10:57:34.903" v="1075"/>
          <ac:grpSpMkLst>
            <pc:docMk/>
            <pc:sldMk cId="1477366681" sldId="270"/>
            <ac:grpSpMk id="43" creationId="{FBA5F853-59B3-4618-8F72-764BF65EB9EE}"/>
          </ac:grpSpMkLst>
        </pc:grpChg>
        <pc:grpChg chg="mod">
          <ac:chgData name="Антон Нарчуганов" userId="a2f09d9cd352bb9d" providerId="LiveId" clId="{4E78C125-A633-4571-A0F4-B1B1B0D8C4E0}" dt="2021-12-05T10:57:34.903" v="1075"/>
          <ac:grpSpMkLst>
            <pc:docMk/>
            <pc:sldMk cId="1477366681" sldId="270"/>
            <ac:grpSpMk id="44" creationId="{DB2FB01D-BEC0-40D9-B788-BF7468345440}"/>
          </ac:grpSpMkLst>
        </pc:grpChg>
        <pc:grpChg chg="mod">
          <ac:chgData name="Антон Нарчуганов" userId="a2f09d9cd352bb9d" providerId="LiveId" clId="{4E78C125-A633-4571-A0F4-B1B1B0D8C4E0}" dt="2021-12-05T10:57:34.903" v="1075"/>
          <ac:grpSpMkLst>
            <pc:docMk/>
            <pc:sldMk cId="1477366681" sldId="270"/>
            <ac:grpSpMk id="47" creationId="{AEF98648-14DF-43E7-A1C0-09DADBD2A4C3}"/>
          </ac:grpSpMkLst>
        </pc:grpChg>
        <pc:grpChg chg="mod">
          <ac:chgData name="Антон Нарчуганов" userId="a2f09d9cd352bb9d" providerId="LiveId" clId="{4E78C125-A633-4571-A0F4-B1B1B0D8C4E0}" dt="2021-12-05T10:57:34.903" v="1075"/>
          <ac:grpSpMkLst>
            <pc:docMk/>
            <pc:sldMk cId="1477366681" sldId="270"/>
            <ac:grpSpMk id="50" creationId="{8CF7E4A6-F3B9-4FD7-B54A-670C54B30C3D}"/>
          </ac:grpSpMkLst>
        </pc:grpChg>
        <pc:picChg chg="mod">
          <ac:chgData name="Антон Нарчуганов" userId="a2f09d9cd352bb9d" providerId="LiveId" clId="{4E78C125-A633-4571-A0F4-B1B1B0D8C4E0}" dt="2021-12-05T11:37:48.533" v="1702" actId="1035"/>
          <ac:picMkLst>
            <pc:docMk/>
            <pc:sldMk cId="1477366681" sldId="270"/>
            <ac:picMk id="65" creationId="{00000000-0000-0000-0000-000000000000}"/>
          </ac:picMkLst>
        </pc:picChg>
        <pc:picChg chg="mod">
          <ac:chgData name="Антон Нарчуганов" userId="a2f09d9cd352bb9d" providerId="LiveId" clId="{4E78C125-A633-4571-A0F4-B1B1B0D8C4E0}" dt="2021-12-05T11:37:48.533" v="1702" actId="1035"/>
          <ac:picMkLst>
            <pc:docMk/>
            <pc:sldMk cId="1477366681" sldId="270"/>
            <ac:picMk id="66" creationId="{00000000-0000-0000-0000-000000000000}"/>
          </ac:picMkLst>
        </pc:picChg>
        <pc:picChg chg="mod">
          <ac:chgData name="Антон Нарчуганов" userId="a2f09d9cd352bb9d" providerId="LiveId" clId="{4E78C125-A633-4571-A0F4-B1B1B0D8C4E0}" dt="2021-12-05T11:37:48.533" v="1702" actId="1035"/>
          <ac:picMkLst>
            <pc:docMk/>
            <pc:sldMk cId="1477366681" sldId="270"/>
            <ac:picMk id="67" creationId="{00000000-0000-0000-0000-000000000000}"/>
          </ac:picMkLst>
        </pc:picChg>
        <pc:picChg chg="del">
          <ac:chgData name="Антон Нарчуганов" userId="a2f09d9cd352bb9d" providerId="LiveId" clId="{4E78C125-A633-4571-A0F4-B1B1B0D8C4E0}" dt="2021-12-05T11:36:29.646" v="1662" actId="478"/>
          <ac:picMkLst>
            <pc:docMk/>
            <pc:sldMk cId="1477366681" sldId="270"/>
            <ac:picMk id="68" creationId="{00000000-0000-0000-0000-000000000000}"/>
          </ac:picMkLst>
        </pc:picChg>
        <pc:picChg chg="del">
          <ac:chgData name="Антон Нарчуганов" userId="a2f09d9cd352bb9d" providerId="LiveId" clId="{4E78C125-A633-4571-A0F4-B1B1B0D8C4E0}" dt="2021-12-05T11:36:25.248" v="1660" actId="478"/>
          <ac:picMkLst>
            <pc:docMk/>
            <pc:sldMk cId="1477366681" sldId="270"/>
            <ac:picMk id="96" creationId="{00000000-0000-0000-0000-000000000000}"/>
          </ac:picMkLst>
        </pc:picChg>
        <pc:picChg chg="del">
          <ac:chgData name="Антон Нарчуганов" userId="a2f09d9cd352bb9d" providerId="LiveId" clId="{4E78C125-A633-4571-A0F4-B1B1B0D8C4E0}" dt="2021-12-05T11:36:27.359" v="1661" actId="478"/>
          <ac:picMkLst>
            <pc:docMk/>
            <pc:sldMk cId="1477366681" sldId="270"/>
            <ac:picMk id="111" creationId="{00000000-0000-0000-0000-000000000000}"/>
          </ac:picMkLst>
        </pc:picChg>
        <pc:picChg chg="mod ord">
          <ac:chgData name="Антон Нарчуганов" userId="a2f09d9cd352bb9d" providerId="LiveId" clId="{4E78C125-A633-4571-A0F4-B1B1B0D8C4E0}" dt="2021-12-05T11:37:48.533" v="1702" actId="1035"/>
          <ac:picMkLst>
            <pc:docMk/>
            <pc:sldMk cId="1477366681" sldId="270"/>
            <ac:picMk id="113" creationId="{00000000-0000-0000-0000-000000000000}"/>
          </ac:picMkLst>
        </pc:picChg>
        <pc:picChg chg="mod">
          <ac:chgData name="Антон Нарчуганов" userId="a2f09d9cd352bb9d" providerId="LiveId" clId="{4E78C125-A633-4571-A0F4-B1B1B0D8C4E0}" dt="2021-12-05T11:37:48.533" v="1702" actId="1035"/>
          <ac:picMkLst>
            <pc:docMk/>
            <pc:sldMk cId="1477366681" sldId="270"/>
            <ac:picMk id="134" creationId="{00000000-0000-0000-0000-000000000000}"/>
          </ac:picMkLst>
        </pc:picChg>
        <pc:cxnChg chg="del mod topLvl">
          <ac:chgData name="Антон Нарчуганов" userId="a2f09d9cd352bb9d" providerId="LiveId" clId="{4E78C125-A633-4571-A0F4-B1B1B0D8C4E0}" dt="2021-12-05T11:38:46.937" v="1735" actId="478"/>
          <ac:cxnSpMkLst>
            <pc:docMk/>
            <pc:sldMk cId="1477366681" sldId="270"/>
            <ac:cxnSpMk id="18" creationId="{00000000-0000-0000-0000-000000000000}"/>
          </ac:cxnSpMkLst>
        </pc:cxnChg>
        <pc:cxnChg chg="mod">
          <ac:chgData name="Антон Нарчуганов" userId="a2f09d9cd352bb9d" providerId="LiveId" clId="{4E78C125-A633-4571-A0F4-B1B1B0D8C4E0}" dt="2021-12-05T10:57:34.903" v="1075"/>
          <ac:cxnSpMkLst>
            <pc:docMk/>
            <pc:sldMk cId="1477366681" sldId="270"/>
            <ac:cxnSpMk id="45" creationId="{4D0B57E2-8EBA-472D-8DCB-63E900D2097C}"/>
          </ac:cxnSpMkLst>
        </pc:cxnChg>
        <pc:cxnChg chg="mod">
          <ac:chgData name="Антон Нарчуганов" userId="a2f09d9cd352bb9d" providerId="LiveId" clId="{4E78C125-A633-4571-A0F4-B1B1B0D8C4E0}" dt="2021-12-05T10:57:34.903" v="1075"/>
          <ac:cxnSpMkLst>
            <pc:docMk/>
            <pc:sldMk cId="1477366681" sldId="270"/>
            <ac:cxnSpMk id="49" creationId="{10A2195E-3605-4C03-A6CC-047D99FA7C20}"/>
          </ac:cxnSpMkLst>
        </pc:cxnChg>
        <pc:cxnChg chg="mod">
          <ac:chgData name="Антон Нарчуганов" userId="a2f09d9cd352bb9d" providerId="LiveId" clId="{4E78C125-A633-4571-A0F4-B1B1B0D8C4E0}" dt="2021-12-05T10:57:34.903" v="1075"/>
          <ac:cxnSpMkLst>
            <pc:docMk/>
            <pc:sldMk cId="1477366681" sldId="270"/>
            <ac:cxnSpMk id="52" creationId="{EEFB7948-1372-4964-8C03-CDE8497EA8AA}"/>
          </ac:cxnSpMkLst>
        </pc:cxnChg>
      </pc:sldChg>
      <pc:sldChg chg="addSp delSp modSp mod">
        <pc:chgData name="Антон Нарчуганов" userId="a2f09d9cd352bb9d" providerId="LiveId" clId="{4E78C125-A633-4571-A0F4-B1B1B0D8C4E0}" dt="2021-12-05T16:14:48.710" v="3432" actId="207"/>
        <pc:sldMkLst>
          <pc:docMk/>
          <pc:sldMk cId="2654782557" sldId="273"/>
        </pc:sldMkLst>
        <pc:spChg chg="mod">
          <ac:chgData name="Антон Нарчуганов" userId="a2f09d9cd352bb9d" providerId="LiveId" clId="{4E78C125-A633-4571-A0F4-B1B1B0D8C4E0}" dt="2021-12-05T10:36:27.989" v="932" actId="20577"/>
          <ac:spMkLst>
            <pc:docMk/>
            <pc:sldMk cId="2654782557" sldId="273"/>
            <ac:spMk id="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1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1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1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1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16" creationId="{00000000-0000-0000-0000-000000000000}"/>
          </ac:spMkLst>
        </pc:spChg>
        <pc:spChg chg="del mod">
          <ac:chgData name="Антон Нарчуганов" userId="a2f09d9cd352bb9d" providerId="LiveId" clId="{4E78C125-A633-4571-A0F4-B1B1B0D8C4E0}" dt="2021-12-05T10:35:05.543" v="899" actId="478"/>
          <ac:spMkLst>
            <pc:docMk/>
            <pc:sldMk cId="2654782557" sldId="273"/>
            <ac:spMk id="23" creationId="{00000000-0000-0000-0000-000000000000}"/>
          </ac:spMkLst>
        </pc:spChg>
        <pc:spChg chg="del mod">
          <ac:chgData name="Антон Нарчуганов" userId="a2f09d9cd352bb9d" providerId="LiveId" clId="{4E78C125-A633-4571-A0F4-B1B1B0D8C4E0}" dt="2021-12-05T10:35:05.543" v="899" actId="478"/>
          <ac:spMkLst>
            <pc:docMk/>
            <pc:sldMk cId="2654782557" sldId="273"/>
            <ac:spMk id="2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4:40.169" v="3430" actId="207"/>
          <ac:spMkLst>
            <pc:docMk/>
            <pc:sldMk cId="2654782557" sldId="273"/>
            <ac:spMk id="2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5:45.792" v="924" actId="1035"/>
          <ac:spMkLst>
            <pc:docMk/>
            <pc:sldMk cId="2654782557" sldId="273"/>
            <ac:spMk id="3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4:48.710" v="3432" actId="207"/>
          <ac:spMkLst>
            <pc:docMk/>
            <pc:sldMk cId="2654782557" sldId="273"/>
            <ac:spMk id="3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4:44.843" v="3431" actId="207"/>
          <ac:spMkLst>
            <pc:docMk/>
            <pc:sldMk cId="2654782557" sldId="273"/>
            <ac:spMk id="3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5:23.370" v="909" actId="1035"/>
          <ac:spMkLst>
            <pc:docMk/>
            <pc:sldMk cId="2654782557" sldId="273"/>
            <ac:spMk id="3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5:45.792" v="924" actId="1035"/>
          <ac:spMkLst>
            <pc:docMk/>
            <pc:sldMk cId="2654782557" sldId="273"/>
            <ac:spMk id="4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51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5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5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5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58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59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61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6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69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27:07.426" v="741" actId="404"/>
          <ac:spMkLst>
            <pc:docMk/>
            <pc:sldMk cId="2654782557" sldId="273"/>
            <ac:spMk id="70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13.517" v="1042"/>
          <ac:spMkLst>
            <pc:docMk/>
            <pc:sldMk cId="2654782557" sldId="273"/>
            <ac:spMk id="71" creationId="{BA560C20-09E5-4371-A865-01EFBA3D8064}"/>
          </ac:spMkLst>
        </pc:spChg>
        <pc:spChg chg="mod">
          <ac:chgData name="Антон Нарчуганов" userId="a2f09d9cd352bb9d" providerId="LiveId" clId="{4E78C125-A633-4571-A0F4-B1B1B0D8C4E0}" dt="2021-12-05T10:56:16.552" v="1044" actId="20577"/>
          <ac:spMkLst>
            <pc:docMk/>
            <pc:sldMk cId="2654782557" sldId="273"/>
            <ac:spMk id="78" creationId="{7FF2ED62-F6C8-45A8-9140-B82CEBAD191F}"/>
          </ac:spMkLst>
        </pc:spChg>
        <pc:spChg chg="mod">
          <ac:chgData name="Антон Нарчуганов" userId="a2f09d9cd352bb9d" providerId="LiveId" clId="{4E78C125-A633-4571-A0F4-B1B1B0D8C4E0}" dt="2021-12-05T10:56:13.517" v="1042"/>
          <ac:spMkLst>
            <pc:docMk/>
            <pc:sldMk cId="2654782557" sldId="273"/>
            <ac:spMk id="87" creationId="{1D35DB93-A2B4-4903-8AEF-25C97C8EA4B4}"/>
          </ac:spMkLst>
        </pc:spChg>
        <pc:grpChg chg="mod">
          <ac:chgData name="Антон Нарчуганов" userId="a2f09d9cd352bb9d" providerId="LiveId" clId="{4E78C125-A633-4571-A0F4-B1B1B0D8C4E0}" dt="2021-12-05T10:35:45.792" v="924" actId="1035"/>
          <ac:grpSpMkLst>
            <pc:docMk/>
            <pc:sldMk cId="2654782557" sldId="273"/>
            <ac:grpSpMk id="2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5:45.792" v="924" actId="1035"/>
          <ac:grpSpMkLst>
            <pc:docMk/>
            <pc:sldMk cId="2654782557" sldId="273"/>
            <ac:grpSpMk id="3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5:45.792" v="924" actId="1035"/>
          <ac:grpSpMkLst>
            <pc:docMk/>
            <pc:sldMk cId="2654782557" sldId="273"/>
            <ac:grpSpMk id="5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5:45.792" v="924" actId="1035"/>
          <ac:grpSpMkLst>
            <pc:docMk/>
            <pc:sldMk cId="2654782557" sldId="273"/>
            <ac:grpSpMk id="7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5:45.792" v="924" actId="1035"/>
          <ac:grpSpMkLst>
            <pc:docMk/>
            <pc:sldMk cId="2654782557" sldId="273"/>
            <ac:grpSpMk id="9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5:45.792" v="924" actId="1035"/>
          <ac:grpSpMkLst>
            <pc:docMk/>
            <pc:sldMk cId="2654782557" sldId="273"/>
            <ac:grpSpMk id="26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56:13.517" v="1042"/>
          <ac:grpSpMkLst>
            <pc:docMk/>
            <pc:sldMk cId="2654782557" sldId="273"/>
            <ac:grpSpMk id="67" creationId="{00805D80-0368-4D2D-AE2B-D24B0B8C95F6}"/>
          </ac:grpSpMkLst>
        </pc:grpChg>
        <pc:grpChg chg="mod">
          <ac:chgData name="Антон Нарчуганов" userId="a2f09d9cd352bb9d" providerId="LiveId" clId="{4E78C125-A633-4571-A0F4-B1B1B0D8C4E0}" dt="2021-12-05T10:56:13.517" v="1042"/>
          <ac:grpSpMkLst>
            <pc:docMk/>
            <pc:sldMk cId="2654782557" sldId="273"/>
            <ac:grpSpMk id="72" creationId="{4D82919D-A8B4-4A44-A363-3A5A8C77B4BC}"/>
          </ac:grpSpMkLst>
        </pc:grpChg>
        <pc:grpChg chg="mod">
          <ac:chgData name="Антон Нарчуганов" userId="a2f09d9cd352bb9d" providerId="LiveId" clId="{4E78C125-A633-4571-A0F4-B1B1B0D8C4E0}" dt="2021-12-05T10:56:13.517" v="1042"/>
          <ac:grpSpMkLst>
            <pc:docMk/>
            <pc:sldMk cId="2654782557" sldId="273"/>
            <ac:grpSpMk id="73" creationId="{DBF9477E-47D0-4721-96A7-4A72C5C9D597}"/>
          </ac:grpSpMkLst>
        </pc:grpChg>
        <pc:grpChg chg="mod">
          <ac:chgData name="Антон Нарчуганов" userId="a2f09d9cd352bb9d" providerId="LiveId" clId="{4E78C125-A633-4571-A0F4-B1B1B0D8C4E0}" dt="2021-12-05T10:56:13.517" v="1042"/>
          <ac:grpSpMkLst>
            <pc:docMk/>
            <pc:sldMk cId="2654782557" sldId="273"/>
            <ac:grpSpMk id="75" creationId="{99CE2593-672C-43E3-9873-B54807E8B068}"/>
          </ac:grpSpMkLst>
        </pc:grpChg>
        <pc:grpChg chg="mod">
          <ac:chgData name="Антон Нарчуганов" userId="a2f09d9cd352bb9d" providerId="LiveId" clId="{4E78C125-A633-4571-A0F4-B1B1B0D8C4E0}" dt="2021-12-05T10:56:13.517" v="1042"/>
          <ac:grpSpMkLst>
            <pc:docMk/>
            <pc:sldMk cId="2654782557" sldId="273"/>
            <ac:grpSpMk id="77" creationId="{61559CC9-7C80-4D0F-8655-C99E8A3ECF0A}"/>
          </ac:grpSpMkLst>
        </pc:grpChg>
        <pc:grpChg chg="mod">
          <ac:chgData name="Антон Нарчуганов" userId="a2f09d9cd352bb9d" providerId="LiveId" clId="{4E78C125-A633-4571-A0F4-B1B1B0D8C4E0}" dt="2021-12-05T10:35:45.792" v="924" actId="1035"/>
          <ac:grpSpMkLst>
            <pc:docMk/>
            <pc:sldMk cId="2654782557" sldId="273"/>
            <ac:grpSpMk id="83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10:56:12.478" v="1041" actId="478"/>
          <ac:grpSpMkLst>
            <pc:docMk/>
            <pc:sldMk cId="2654782557" sldId="273"/>
            <ac:grpSpMk id="100" creationId="{00000000-0000-0000-0000-000000000000}"/>
          </ac:grpSpMkLst>
        </pc:grpChg>
        <pc:cxnChg chg="mod">
          <ac:chgData name="Антон Нарчуганов" userId="a2f09d9cd352bb9d" providerId="LiveId" clId="{4E78C125-A633-4571-A0F4-B1B1B0D8C4E0}" dt="2021-12-05T10:56:13.517" v="1042"/>
          <ac:cxnSpMkLst>
            <pc:docMk/>
            <pc:sldMk cId="2654782557" sldId="273"/>
            <ac:cxnSpMk id="74" creationId="{87E8559D-B22D-406A-A214-827E5ED2A733}"/>
          </ac:cxnSpMkLst>
        </pc:cxnChg>
        <pc:cxnChg chg="mod">
          <ac:chgData name="Антон Нарчуганов" userId="a2f09d9cd352bb9d" providerId="LiveId" clId="{4E78C125-A633-4571-A0F4-B1B1B0D8C4E0}" dt="2021-12-05T10:56:13.517" v="1042"/>
          <ac:cxnSpMkLst>
            <pc:docMk/>
            <pc:sldMk cId="2654782557" sldId="273"/>
            <ac:cxnSpMk id="76" creationId="{0AA4128F-3A2A-4905-95F2-7AB7439CCA47}"/>
          </ac:cxnSpMkLst>
        </pc:cxnChg>
        <pc:cxnChg chg="mod">
          <ac:chgData name="Антон Нарчуганов" userId="a2f09d9cd352bb9d" providerId="LiveId" clId="{4E78C125-A633-4571-A0F4-B1B1B0D8C4E0}" dt="2021-12-05T10:56:13.517" v="1042"/>
          <ac:cxnSpMkLst>
            <pc:docMk/>
            <pc:sldMk cId="2654782557" sldId="273"/>
            <ac:cxnSpMk id="79" creationId="{F807A28E-670B-478B-88AD-520517810C64}"/>
          </ac:cxnSpMkLst>
        </pc:cxnChg>
      </pc:sldChg>
      <pc:sldChg chg="addSp delSp modSp mod">
        <pc:chgData name="Антон Нарчуганов" userId="a2f09d9cd352bb9d" providerId="LiveId" clId="{4E78C125-A633-4571-A0F4-B1B1B0D8C4E0}" dt="2021-12-05T10:56:26.539" v="1048" actId="20577"/>
        <pc:sldMkLst>
          <pc:docMk/>
          <pc:sldMk cId="3947045230" sldId="274"/>
        </pc:sldMkLst>
        <pc:spChg chg="mod">
          <ac:chgData name="Антон Нарчуганов" userId="a2f09d9cd352bb9d" providerId="LiveId" clId="{4E78C125-A633-4571-A0F4-B1B1B0D8C4E0}" dt="2021-12-05T10:38:18.769" v="969" actId="1035"/>
          <ac:spMkLst>
            <pc:docMk/>
            <pc:sldMk cId="3947045230" sldId="274"/>
            <ac:spMk id="2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22.654" v="1046"/>
          <ac:spMkLst>
            <pc:docMk/>
            <pc:sldMk cId="3947045230" sldId="274"/>
            <ac:spMk id="113" creationId="{2C1337DF-BC02-4F9D-9AB1-C414CFE37489}"/>
          </ac:spMkLst>
        </pc:spChg>
        <pc:spChg chg="mod">
          <ac:chgData name="Антон Нарчуганов" userId="a2f09d9cd352bb9d" providerId="LiveId" clId="{4E78C125-A633-4571-A0F4-B1B1B0D8C4E0}" dt="2021-12-05T10:38:24.591" v="981" actId="1035"/>
          <ac:spMkLst>
            <pc:docMk/>
            <pc:sldMk cId="3947045230" sldId="274"/>
            <ac:spMk id="15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7:16.927" v="939" actId="1037"/>
          <ac:spMkLst>
            <pc:docMk/>
            <pc:sldMk cId="3947045230" sldId="274"/>
            <ac:spMk id="16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7:42.524" v="941" actId="207"/>
          <ac:spMkLst>
            <pc:docMk/>
            <pc:sldMk cId="3947045230" sldId="274"/>
            <ac:spMk id="16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48:10.811" v="1013" actId="1038"/>
          <ac:spMkLst>
            <pc:docMk/>
            <pc:sldMk cId="3947045230" sldId="274"/>
            <ac:spMk id="168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8:24.591" v="981" actId="1035"/>
          <ac:spMkLst>
            <pc:docMk/>
            <pc:sldMk cId="3947045230" sldId="274"/>
            <ac:spMk id="17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26.539" v="1048" actId="20577"/>
          <ac:spMkLst>
            <pc:docMk/>
            <pc:sldMk cId="3947045230" sldId="274"/>
            <ac:spMk id="184" creationId="{76A22076-7CCA-4F80-9032-A90EE733F66E}"/>
          </ac:spMkLst>
        </pc:spChg>
        <pc:spChg chg="mod">
          <ac:chgData name="Антон Нарчуганов" userId="a2f09d9cd352bb9d" providerId="LiveId" clId="{4E78C125-A633-4571-A0F4-B1B1B0D8C4E0}" dt="2021-12-05T10:56:22.654" v="1046"/>
          <ac:spMkLst>
            <pc:docMk/>
            <pc:sldMk cId="3947045230" sldId="274"/>
            <ac:spMk id="188" creationId="{A0937511-080A-4A37-B509-453B1DD3D3EF}"/>
          </ac:spMkLst>
        </pc:spChg>
        <pc:grpChg chg="del">
          <ac:chgData name="Антон Нарчуганов" userId="a2f09d9cd352bb9d" providerId="LiveId" clId="{4E78C125-A633-4571-A0F4-B1B1B0D8C4E0}" dt="2021-12-05T10:37:58.572" v="942" actId="478"/>
          <ac:grpSpMkLst>
            <pc:docMk/>
            <pc:sldMk cId="3947045230" sldId="274"/>
            <ac:grpSpMk id="10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8:24.591" v="981" actId="1035"/>
          <ac:grpSpMkLst>
            <pc:docMk/>
            <pc:sldMk cId="3947045230" sldId="274"/>
            <ac:grpSpMk id="22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56:22.654" v="1046"/>
          <ac:grpSpMkLst>
            <pc:docMk/>
            <pc:sldMk cId="3947045230" sldId="274"/>
            <ac:grpSpMk id="112" creationId="{A56CEFD4-7941-42DF-AA6E-6D68BD0CB146}"/>
          </ac:grpSpMkLst>
        </pc:grpChg>
        <pc:grpChg chg="mod">
          <ac:chgData name="Антон Нарчуганов" userId="a2f09d9cd352bb9d" providerId="LiveId" clId="{4E78C125-A633-4571-A0F4-B1B1B0D8C4E0}" dt="2021-12-05T10:56:22.654" v="1046"/>
          <ac:grpSpMkLst>
            <pc:docMk/>
            <pc:sldMk cId="3947045230" sldId="274"/>
            <ac:grpSpMk id="114" creationId="{AB576DBD-D158-41A2-84AB-B754ED150296}"/>
          </ac:grpSpMkLst>
        </pc:grpChg>
        <pc:grpChg chg="mod">
          <ac:chgData name="Антон Нарчуганов" userId="a2f09d9cd352bb9d" providerId="LiveId" clId="{4E78C125-A633-4571-A0F4-B1B1B0D8C4E0}" dt="2021-12-05T10:56:22.654" v="1046"/>
          <ac:grpSpMkLst>
            <pc:docMk/>
            <pc:sldMk cId="3947045230" sldId="274"/>
            <ac:grpSpMk id="115" creationId="{699730BB-A7C8-4E5D-90D9-9432E2503094}"/>
          </ac:grpSpMkLst>
        </pc:grpChg>
        <pc:grpChg chg="del">
          <ac:chgData name="Антон Нарчуганов" userId="a2f09d9cd352bb9d" providerId="LiveId" clId="{4E78C125-A633-4571-A0F4-B1B1B0D8C4E0}" dt="2021-12-05T10:56:21.514" v="1045" actId="478"/>
          <ac:grpSpMkLst>
            <pc:docMk/>
            <pc:sldMk cId="3947045230" sldId="274"/>
            <ac:grpSpMk id="119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56:22.654" v="1046"/>
          <ac:grpSpMkLst>
            <pc:docMk/>
            <pc:sldMk cId="3947045230" sldId="274"/>
            <ac:grpSpMk id="145" creationId="{CC5920CF-76BF-4254-B373-ECB430052D65}"/>
          </ac:grpSpMkLst>
        </pc:grpChg>
        <pc:grpChg chg="mod">
          <ac:chgData name="Антон Нарчуганов" userId="a2f09d9cd352bb9d" providerId="LiveId" clId="{4E78C125-A633-4571-A0F4-B1B1B0D8C4E0}" dt="2021-12-05T10:38:24.591" v="981" actId="1035"/>
          <ac:grpSpMkLst>
            <pc:docMk/>
            <pc:sldMk cId="3947045230" sldId="274"/>
            <ac:grpSpMk id="158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8:24.591" v="981" actId="1035"/>
          <ac:grpSpMkLst>
            <pc:docMk/>
            <pc:sldMk cId="3947045230" sldId="274"/>
            <ac:grpSpMk id="164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8:24.591" v="981" actId="1035"/>
          <ac:grpSpMkLst>
            <pc:docMk/>
            <pc:sldMk cId="3947045230" sldId="274"/>
            <ac:grpSpMk id="173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8:24.591" v="981" actId="1035"/>
          <ac:grpSpMkLst>
            <pc:docMk/>
            <pc:sldMk cId="3947045230" sldId="274"/>
            <ac:grpSpMk id="177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8:24.591" v="981" actId="1035"/>
          <ac:grpSpMkLst>
            <pc:docMk/>
            <pc:sldMk cId="3947045230" sldId="274"/>
            <ac:grpSpMk id="180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56:22.654" v="1046"/>
          <ac:grpSpMkLst>
            <pc:docMk/>
            <pc:sldMk cId="3947045230" sldId="274"/>
            <ac:grpSpMk id="183" creationId="{580776F4-385D-48A3-80B2-5CF72F65C6E6}"/>
          </ac:grpSpMkLst>
        </pc:grpChg>
        <pc:grpChg chg="mod">
          <ac:chgData name="Антон Нарчуганов" userId="a2f09d9cd352bb9d" providerId="LiveId" clId="{4E78C125-A633-4571-A0F4-B1B1B0D8C4E0}" dt="2021-12-05T10:38:24.591" v="981" actId="1035"/>
          <ac:grpSpMkLst>
            <pc:docMk/>
            <pc:sldMk cId="3947045230" sldId="274"/>
            <ac:grpSpMk id="231" creationId="{00000000-0000-0000-0000-000000000000}"/>
          </ac:grpSpMkLst>
        </pc:grpChg>
        <pc:cxnChg chg="mod">
          <ac:chgData name="Антон Нарчуганов" userId="a2f09d9cd352bb9d" providerId="LiveId" clId="{4E78C125-A633-4571-A0F4-B1B1B0D8C4E0}" dt="2021-12-05T10:38:12.133" v="943" actId="14100"/>
          <ac:cxnSpMkLst>
            <pc:docMk/>
            <pc:sldMk cId="3947045230" sldId="274"/>
            <ac:cxnSpMk id="87" creationId="{00000000-0000-0000-0000-000000000000}"/>
          </ac:cxnSpMkLst>
        </pc:cxnChg>
        <pc:cxnChg chg="mod">
          <ac:chgData name="Антон Нарчуганов" userId="a2f09d9cd352bb9d" providerId="LiveId" clId="{4E78C125-A633-4571-A0F4-B1B1B0D8C4E0}" dt="2021-12-05T10:56:22.654" v="1046"/>
          <ac:cxnSpMkLst>
            <pc:docMk/>
            <pc:sldMk cId="3947045230" sldId="274"/>
            <ac:cxnSpMk id="143" creationId="{3DA1B82B-520F-4358-AB44-94032AA23304}"/>
          </ac:cxnSpMkLst>
        </pc:cxnChg>
        <pc:cxnChg chg="mod">
          <ac:chgData name="Антон Нарчуганов" userId="a2f09d9cd352bb9d" providerId="LiveId" clId="{4E78C125-A633-4571-A0F4-B1B1B0D8C4E0}" dt="2021-12-05T10:56:22.654" v="1046"/>
          <ac:cxnSpMkLst>
            <pc:docMk/>
            <pc:sldMk cId="3947045230" sldId="274"/>
            <ac:cxnSpMk id="171" creationId="{35A92690-0D25-44C2-9197-6854EF8E1E63}"/>
          </ac:cxnSpMkLst>
        </pc:cxnChg>
        <pc:cxnChg chg="mod">
          <ac:chgData name="Антон Нарчуганов" userId="a2f09d9cd352bb9d" providerId="LiveId" clId="{4E78C125-A633-4571-A0F4-B1B1B0D8C4E0}" dt="2021-12-05T10:56:22.654" v="1046"/>
          <ac:cxnSpMkLst>
            <pc:docMk/>
            <pc:sldMk cId="3947045230" sldId="274"/>
            <ac:cxnSpMk id="187" creationId="{7B607775-E122-4411-9B3A-65DFE91712C3}"/>
          </ac:cxnSpMkLst>
        </pc:cxnChg>
      </pc:sldChg>
      <pc:sldChg chg="modSp mod">
        <pc:chgData name="Антон Нарчуганов" userId="a2f09d9cd352bb9d" providerId="LiveId" clId="{4E78C125-A633-4571-A0F4-B1B1B0D8C4E0}" dt="2021-12-05T16:06:31.546" v="3276" actId="20577"/>
        <pc:sldMkLst>
          <pc:docMk/>
          <pc:sldMk cId="3565425778" sldId="276"/>
        </pc:sldMkLst>
        <pc:spChg chg="mod">
          <ac:chgData name="Антон Нарчуганов" userId="a2f09d9cd352bb9d" providerId="LiveId" clId="{4E78C125-A633-4571-A0F4-B1B1B0D8C4E0}" dt="2021-12-05T16:06:31.546" v="3276" actId="20577"/>
          <ac:spMkLst>
            <pc:docMk/>
            <pc:sldMk cId="3565425778" sldId="276"/>
            <ac:spMk id="26" creationId="{00000000-0000-0000-0000-000000000000}"/>
          </ac:spMkLst>
        </pc:spChg>
      </pc:sldChg>
      <pc:sldChg chg="addSp delSp modSp mod">
        <pc:chgData name="Антон Нарчуганов" userId="a2f09d9cd352bb9d" providerId="LiveId" clId="{4E78C125-A633-4571-A0F4-B1B1B0D8C4E0}" dt="2021-12-05T16:20:22.594" v="3565" actId="478"/>
        <pc:sldMkLst>
          <pc:docMk/>
          <pc:sldMk cId="665264490" sldId="278"/>
        </pc:sldMkLst>
        <pc:spChg chg="del mod">
          <ac:chgData name="Антон Нарчуганов" userId="a2f09d9cd352bb9d" providerId="LiveId" clId="{4E78C125-A633-4571-A0F4-B1B1B0D8C4E0}" dt="2021-12-05T12:10:57.881" v="2596" actId="478"/>
          <ac:spMkLst>
            <pc:docMk/>
            <pc:sldMk cId="665264490" sldId="278"/>
            <ac:spMk id="49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09:52.587" v="3363" actId="1036"/>
          <ac:spMkLst>
            <pc:docMk/>
            <pc:sldMk cId="665264490" sldId="278"/>
            <ac:spMk id="51" creationId="{00000000-0000-0000-0000-000000000000}"/>
          </ac:spMkLst>
        </pc:spChg>
        <pc:spChg chg="add mod">
          <ac:chgData name="Антон Нарчуганов" userId="a2f09d9cd352bb9d" providerId="LiveId" clId="{4E78C125-A633-4571-A0F4-B1B1B0D8C4E0}" dt="2021-12-05T16:10:15.539" v="3404" actId="1076"/>
          <ac:spMkLst>
            <pc:docMk/>
            <pc:sldMk cId="665264490" sldId="278"/>
            <ac:spMk id="53" creationId="{EDA2550B-07C6-48A6-A5CF-9AF5859488C9}"/>
          </ac:spMkLst>
        </pc:spChg>
        <pc:spChg chg="del">
          <ac:chgData name="Антон Нарчуганов" userId="a2f09d9cd352bb9d" providerId="LiveId" clId="{4E78C125-A633-4571-A0F4-B1B1B0D8C4E0}" dt="2021-12-05T12:08:52.712" v="2572" actId="478"/>
          <ac:spMkLst>
            <pc:docMk/>
            <pc:sldMk cId="665264490" sldId="278"/>
            <ac:spMk id="62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2:08:52.712" v="2572" actId="478"/>
          <ac:spMkLst>
            <pc:docMk/>
            <pc:sldMk cId="665264490" sldId="278"/>
            <ac:spMk id="6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2:15:56.857" v="2718" actId="948"/>
          <ac:spMkLst>
            <pc:docMk/>
            <pc:sldMk cId="665264490" sldId="278"/>
            <ac:spMk id="8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2:16:06.311" v="2719" actId="948"/>
          <ac:spMkLst>
            <pc:docMk/>
            <pc:sldMk cId="665264490" sldId="278"/>
            <ac:spMk id="83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2:08:52.712" v="2572" actId="478"/>
          <ac:spMkLst>
            <pc:docMk/>
            <pc:sldMk cId="665264490" sldId="278"/>
            <ac:spMk id="89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2:08:52.712" v="2572" actId="478"/>
          <ac:spMkLst>
            <pc:docMk/>
            <pc:sldMk cId="665264490" sldId="278"/>
            <ac:spMk id="90" creationId="{00000000-0000-0000-0000-000000000000}"/>
          </ac:spMkLst>
        </pc:spChg>
        <pc:spChg chg="del topLvl">
          <ac:chgData name="Антон Нарчуганов" userId="a2f09d9cd352bb9d" providerId="LiveId" clId="{4E78C125-A633-4571-A0F4-B1B1B0D8C4E0}" dt="2021-12-05T12:12:03.682" v="2628" actId="478"/>
          <ac:spMkLst>
            <pc:docMk/>
            <pc:sldMk cId="665264490" sldId="278"/>
            <ac:spMk id="100" creationId="{00000000-0000-0000-0000-000000000000}"/>
          </ac:spMkLst>
        </pc:spChg>
        <pc:spChg chg="mod topLvl">
          <ac:chgData name="Антон Нарчуганов" userId="a2f09d9cd352bb9d" providerId="LiveId" clId="{4E78C125-A633-4571-A0F4-B1B1B0D8C4E0}" dt="2021-12-05T16:09:52.587" v="3363" actId="1036"/>
          <ac:spMkLst>
            <pc:docMk/>
            <pc:sldMk cId="665264490" sldId="278"/>
            <ac:spMk id="101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2:08:58.549" v="2574"/>
          <ac:spMkLst>
            <pc:docMk/>
            <pc:sldMk cId="665264490" sldId="278"/>
            <ac:spMk id="120" creationId="{96165818-B7B1-4CBD-8260-B613A358C001}"/>
          </ac:spMkLst>
        </pc:spChg>
        <pc:spChg chg="mod">
          <ac:chgData name="Антон Нарчуганов" userId="a2f09d9cd352bb9d" providerId="LiveId" clId="{4E78C125-A633-4571-A0F4-B1B1B0D8C4E0}" dt="2021-12-05T12:08:58.549" v="2574"/>
          <ac:spMkLst>
            <pc:docMk/>
            <pc:sldMk cId="665264490" sldId="278"/>
            <ac:spMk id="121" creationId="{376F45C9-0D31-4803-9C2E-580458345BB3}"/>
          </ac:spMkLst>
        </pc:spChg>
        <pc:spChg chg="add mod">
          <ac:chgData name="Антон Нарчуганов" userId="a2f09d9cd352bb9d" providerId="LiveId" clId="{4E78C125-A633-4571-A0F4-B1B1B0D8C4E0}" dt="2021-12-05T16:10:04.908" v="3401" actId="1035"/>
          <ac:spMkLst>
            <pc:docMk/>
            <pc:sldMk cId="665264490" sldId="278"/>
            <ac:spMk id="122" creationId="{FA26A096-C7D2-4088-93C0-2EBC9537F79D}"/>
          </ac:spMkLst>
        </pc:spChg>
        <pc:spChg chg="add mod">
          <ac:chgData name="Антон Нарчуганов" userId="a2f09d9cd352bb9d" providerId="LiveId" clId="{4E78C125-A633-4571-A0F4-B1B1B0D8C4E0}" dt="2021-12-05T16:10:04.908" v="3401" actId="1035"/>
          <ac:spMkLst>
            <pc:docMk/>
            <pc:sldMk cId="665264490" sldId="278"/>
            <ac:spMk id="124" creationId="{AF7DAFEB-DD50-4BB0-84E2-7F602827813B}"/>
          </ac:spMkLst>
        </pc:spChg>
        <pc:spChg chg="add del mod">
          <ac:chgData name="Антон Нарчуганов" userId="a2f09d9cd352bb9d" providerId="LiveId" clId="{4E78C125-A633-4571-A0F4-B1B1B0D8C4E0}" dt="2021-12-05T16:20:22.594" v="3565" actId="478"/>
          <ac:spMkLst>
            <pc:docMk/>
            <pc:sldMk cId="665264490" sldId="278"/>
            <ac:spMk id="128" creationId="{60634E9F-40A0-40EE-A73B-03812CDE46A7}"/>
          </ac:spMkLst>
        </pc:spChg>
        <pc:spChg chg="add del mod">
          <ac:chgData name="Антон Нарчуганов" userId="a2f09d9cd352bb9d" providerId="LiveId" clId="{4E78C125-A633-4571-A0F4-B1B1B0D8C4E0}" dt="2021-12-05T16:19:54.282" v="3557" actId="478"/>
          <ac:spMkLst>
            <pc:docMk/>
            <pc:sldMk cId="665264490" sldId="278"/>
            <ac:spMk id="132" creationId="{68224AE3-A25E-41A4-8043-5EEC43D8AAC8}"/>
          </ac:spMkLst>
        </pc:spChg>
        <pc:spChg chg="mod">
          <ac:chgData name="Антон Нарчуганов" userId="a2f09d9cd352bb9d" providerId="LiveId" clId="{4E78C125-A633-4571-A0F4-B1B1B0D8C4E0}" dt="2021-12-05T12:08:58.549" v="2574"/>
          <ac:spMkLst>
            <pc:docMk/>
            <pc:sldMk cId="665264490" sldId="278"/>
            <ac:spMk id="134" creationId="{5E20CED0-1325-48DD-A2CD-6FE1892A0A65}"/>
          </ac:spMkLst>
        </pc:spChg>
        <pc:spChg chg="add mod">
          <ac:chgData name="Антон Нарчуганов" userId="a2f09d9cd352bb9d" providerId="LiveId" clId="{4E78C125-A633-4571-A0F4-B1B1B0D8C4E0}" dt="2021-12-05T16:10:04.908" v="3401" actId="1035"/>
          <ac:spMkLst>
            <pc:docMk/>
            <pc:sldMk cId="665264490" sldId="278"/>
            <ac:spMk id="149" creationId="{1DCAF6B6-17B3-4309-8890-8A32D7612F93}"/>
          </ac:spMkLst>
        </pc:spChg>
        <pc:spChg chg="add del mod">
          <ac:chgData name="Антон Нарчуганов" userId="a2f09d9cd352bb9d" providerId="LiveId" clId="{4E78C125-A633-4571-A0F4-B1B1B0D8C4E0}" dt="2021-12-05T12:14:21.466" v="2716" actId="478"/>
          <ac:spMkLst>
            <pc:docMk/>
            <pc:sldMk cId="665264490" sldId="278"/>
            <ac:spMk id="151" creationId="{DB240DEA-B3C3-4A4E-AF29-4AB113622D7E}"/>
          </ac:spMkLst>
        </pc:spChg>
        <pc:spChg chg="add mod">
          <ac:chgData name="Антон Нарчуганов" userId="a2f09d9cd352bb9d" providerId="LiveId" clId="{4E78C125-A633-4571-A0F4-B1B1B0D8C4E0}" dt="2021-12-05T12:14:28.804" v="2717" actId="1076"/>
          <ac:spMkLst>
            <pc:docMk/>
            <pc:sldMk cId="665264490" sldId="278"/>
            <ac:spMk id="152" creationId="{E64EFE88-CF0B-46CF-BB9A-0F930500F2AB}"/>
          </ac:spMkLst>
        </pc:spChg>
        <pc:spChg chg="add mod">
          <ac:chgData name="Антон Нарчуганов" userId="a2f09d9cd352bb9d" providerId="LiveId" clId="{4E78C125-A633-4571-A0F4-B1B1B0D8C4E0}" dt="2021-12-05T12:16:24.125" v="2720" actId="20577"/>
          <ac:spMkLst>
            <pc:docMk/>
            <pc:sldMk cId="665264490" sldId="278"/>
            <ac:spMk id="159" creationId="{C5737A7B-2A7A-4C83-AC4B-5C71467BCB87}"/>
          </ac:spMkLst>
        </pc:spChg>
        <pc:spChg chg="add mod">
          <ac:chgData name="Антон Нарчуганов" userId="a2f09d9cd352bb9d" providerId="LiveId" clId="{4E78C125-A633-4571-A0F4-B1B1B0D8C4E0}" dt="2021-12-05T12:16:30.292" v="2730" actId="20577"/>
          <ac:spMkLst>
            <pc:docMk/>
            <pc:sldMk cId="665264490" sldId="278"/>
            <ac:spMk id="165" creationId="{501E4F78-882E-40E3-98FF-8ADAA526126A}"/>
          </ac:spMkLst>
        </pc:spChg>
        <pc:spChg chg="add mod">
          <ac:chgData name="Антон Нарчуганов" userId="a2f09d9cd352bb9d" providerId="LiveId" clId="{4E78C125-A633-4571-A0F4-B1B1B0D8C4E0}" dt="2021-12-05T12:16:47.997" v="2740" actId="20577"/>
          <ac:spMkLst>
            <pc:docMk/>
            <pc:sldMk cId="665264490" sldId="278"/>
            <ac:spMk id="166" creationId="{4A1B5273-A8DB-4377-9157-EE9F20150462}"/>
          </ac:spMkLst>
        </pc:spChg>
        <pc:spChg chg="add mod">
          <ac:chgData name="Антон Нарчуганов" userId="a2f09d9cd352bb9d" providerId="LiveId" clId="{4E78C125-A633-4571-A0F4-B1B1B0D8C4E0}" dt="2021-12-05T12:14:28.804" v="2717" actId="1076"/>
          <ac:spMkLst>
            <pc:docMk/>
            <pc:sldMk cId="665264490" sldId="278"/>
            <ac:spMk id="173" creationId="{3F243961-B539-4281-AE3C-F696AA9CCF8C}"/>
          </ac:spMkLst>
        </pc:spChg>
        <pc:spChg chg="add mod">
          <ac:chgData name="Антон Нарчуганов" userId="a2f09d9cd352bb9d" providerId="LiveId" clId="{4E78C125-A633-4571-A0F4-B1B1B0D8C4E0}" dt="2021-12-05T12:20:10.020" v="2763" actId="1076"/>
          <ac:spMkLst>
            <pc:docMk/>
            <pc:sldMk cId="665264490" sldId="278"/>
            <ac:spMk id="174" creationId="{38AC0F36-2FAE-4AFF-B420-F1A25DA82BFB}"/>
          </ac:spMkLst>
        </pc:spChg>
        <pc:spChg chg="add del mod">
          <ac:chgData name="Антон Нарчуганов" userId="a2f09d9cd352bb9d" providerId="LiveId" clId="{4E78C125-A633-4571-A0F4-B1B1B0D8C4E0}" dt="2021-12-05T12:12:56.056" v="2679" actId="478"/>
          <ac:spMkLst>
            <pc:docMk/>
            <pc:sldMk cId="665264490" sldId="278"/>
            <ac:spMk id="176" creationId="{74073315-3F40-48CF-A089-AC6A9B374CC2}"/>
          </ac:spMkLst>
        </pc:spChg>
        <pc:spChg chg="mod topLvl">
          <ac:chgData name="Антон Нарчуганов" userId="a2f09d9cd352bb9d" providerId="LiveId" clId="{4E78C125-A633-4571-A0F4-B1B1B0D8C4E0}" dt="2021-12-05T16:09:52.587" v="3363" actId="1036"/>
          <ac:spMkLst>
            <pc:docMk/>
            <pc:sldMk cId="665264490" sldId="278"/>
            <ac:spMk id="238" creationId="{00000000-0000-0000-0000-000000000000}"/>
          </ac:spMkLst>
        </pc:spChg>
        <pc:grpChg chg="del">
          <ac:chgData name="Антон Нарчуганов" userId="a2f09d9cd352bb9d" providerId="LiveId" clId="{4E78C125-A633-4571-A0F4-B1B1B0D8C4E0}" dt="2021-12-05T12:08:52.712" v="2572" actId="478"/>
          <ac:grpSpMkLst>
            <pc:docMk/>
            <pc:sldMk cId="665264490" sldId="278"/>
            <ac:grpSpMk id="38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12:08:52.712" v="2572" actId="478"/>
          <ac:grpSpMkLst>
            <pc:docMk/>
            <pc:sldMk cId="665264490" sldId="278"/>
            <ac:grpSpMk id="39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12:08:52.712" v="2572" actId="478"/>
          <ac:grpSpMkLst>
            <pc:docMk/>
            <pc:sldMk cId="665264490" sldId="278"/>
            <ac:grpSpMk id="40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12:08:52.712" v="2572" actId="478"/>
          <ac:grpSpMkLst>
            <pc:docMk/>
            <pc:sldMk cId="665264490" sldId="278"/>
            <ac:grpSpMk id="41" creationId="{00000000-0000-0000-0000-000000000000}"/>
          </ac:grpSpMkLst>
        </pc:grpChg>
        <pc:grpChg chg="del mod">
          <ac:chgData name="Антон Нарчуганов" userId="a2f09d9cd352bb9d" providerId="LiveId" clId="{4E78C125-A633-4571-A0F4-B1B1B0D8C4E0}" dt="2021-12-05T12:08:52.712" v="2572" actId="478"/>
          <ac:grpSpMkLst>
            <pc:docMk/>
            <pc:sldMk cId="665264490" sldId="278"/>
            <ac:grpSpMk id="46" creationId="{00000000-0000-0000-0000-000000000000}"/>
          </ac:grpSpMkLst>
        </pc:grpChg>
        <pc:grpChg chg="del mod">
          <ac:chgData name="Антон Нарчуганов" userId="a2f09d9cd352bb9d" providerId="LiveId" clId="{4E78C125-A633-4571-A0F4-B1B1B0D8C4E0}" dt="2021-12-05T12:12:14.271" v="2632" actId="478"/>
          <ac:grpSpMkLst>
            <pc:docMk/>
            <pc:sldMk cId="665264490" sldId="278"/>
            <ac:grpSpMk id="104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6:10:04.908" v="3401" actId="1035"/>
          <ac:grpSpMkLst>
            <pc:docMk/>
            <pc:sldMk cId="665264490" sldId="278"/>
            <ac:grpSpMk id="115" creationId="{B45AB518-25F9-4E21-AC3C-18B926F5D911}"/>
          </ac:grpSpMkLst>
        </pc:grpChg>
        <pc:grpChg chg="add del mod">
          <ac:chgData name="Антон Нарчуганов" userId="a2f09d9cd352bb9d" providerId="LiveId" clId="{4E78C125-A633-4571-A0F4-B1B1B0D8C4E0}" dt="2021-12-05T16:20:19.503" v="3564" actId="1076"/>
          <ac:grpSpMkLst>
            <pc:docMk/>
            <pc:sldMk cId="665264490" sldId="278"/>
            <ac:grpSpMk id="133" creationId="{85E20F1D-D269-481A-8FDB-C5DE8CC16430}"/>
          </ac:grpSpMkLst>
        </pc:grpChg>
        <pc:grpChg chg="del">
          <ac:chgData name="Антон Нарчуганов" userId="a2f09d9cd352bb9d" providerId="LiveId" clId="{4E78C125-A633-4571-A0F4-B1B1B0D8C4E0}" dt="2021-12-05T12:08:57.512" v="2573" actId="478"/>
          <ac:grpSpMkLst>
            <pc:docMk/>
            <pc:sldMk cId="665264490" sldId="278"/>
            <ac:grpSpMk id="138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12:08:52.712" v="2572" actId="478"/>
          <ac:grpSpMkLst>
            <pc:docMk/>
            <pc:sldMk cId="665264490" sldId="278"/>
            <ac:grpSpMk id="234" creationId="{00000000-0000-0000-0000-000000000000}"/>
          </ac:grpSpMkLst>
        </pc:grpChg>
        <pc:grpChg chg="del mod">
          <ac:chgData name="Антон Нарчуганов" userId="a2f09d9cd352bb9d" providerId="LiveId" clId="{4E78C125-A633-4571-A0F4-B1B1B0D8C4E0}" dt="2021-12-05T12:12:58.677" v="2680" actId="478"/>
          <ac:grpSpMkLst>
            <pc:docMk/>
            <pc:sldMk cId="665264490" sldId="278"/>
            <ac:grpSpMk id="239" creationId="{00000000-0000-0000-0000-000000000000}"/>
          </ac:grpSpMkLst>
        </pc:grpChg>
        <pc:grpChg chg="del mod">
          <ac:chgData name="Антон Нарчуганов" userId="a2f09d9cd352bb9d" providerId="LiveId" clId="{4E78C125-A633-4571-A0F4-B1B1B0D8C4E0}" dt="2021-12-05T12:13:31.032" v="2708" actId="165"/>
          <ac:grpSpMkLst>
            <pc:docMk/>
            <pc:sldMk cId="665264490" sldId="278"/>
            <ac:grpSpMk id="240" creationId="{00000000-0000-0000-0000-000000000000}"/>
          </ac:grpSpMkLst>
        </pc:grpChg>
        <pc:grpChg chg="del topLvl">
          <ac:chgData name="Антон Нарчуганов" userId="a2f09d9cd352bb9d" providerId="LiveId" clId="{4E78C125-A633-4571-A0F4-B1B1B0D8C4E0}" dt="2021-12-05T12:12:06.101" v="2629" actId="478"/>
          <ac:grpSpMkLst>
            <pc:docMk/>
            <pc:sldMk cId="665264490" sldId="278"/>
            <ac:grpSpMk id="245" creationId="{00000000-0000-0000-0000-000000000000}"/>
          </ac:grpSpMkLst>
        </pc:grpChg>
        <pc:grpChg chg="del mod">
          <ac:chgData name="Антон Нарчуганов" userId="a2f09d9cd352bb9d" providerId="LiveId" clId="{4E78C125-A633-4571-A0F4-B1B1B0D8C4E0}" dt="2021-12-05T12:12:03.682" v="2628" actId="478"/>
          <ac:grpSpMkLst>
            <pc:docMk/>
            <pc:sldMk cId="665264490" sldId="278"/>
            <ac:grpSpMk id="246" creationId="{00000000-0000-0000-0000-000000000000}"/>
          </ac:grpSpMkLst>
        </pc:grpChg>
        <pc:graphicFrameChg chg="add mod ord">
          <ac:chgData name="Антон Нарчуганов" userId="a2f09d9cd352bb9d" providerId="LiveId" clId="{4E78C125-A633-4571-A0F4-B1B1B0D8C4E0}" dt="2021-12-05T16:10:10.020" v="3403" actId="1076"/>
          <ac:graphicFrameMkLst>
            <pc:docMk/>
            <pc:sldMk cId="665264490" sldId="278"/>
            <ac:graphicFrameMk id="113" creationId="{6ECFB407-6F47-477F-9B4C-F6D30BF1B345}"/>
          </ac:graphicFrameMkLst>
        </pc:graphicFrameChg>
        <pc:graphicFrameChg chg="add mod">
          <ac:chgData name="Антон Нарчуганов" userId="a2f09d9cd352bb9d" providerId="LiveId" clId="{4E78C125-A633-4571-A0F4-B1B1B0D8C4E0}" dt="2021-12-05T16:10:04.908" v="3401" actId="1035"/>
          <ac:graphicFrameMkLst>
            <pc:docMk/>
            <pc:sldMk cId="665264490" sldId="278"/>
            <ac:graphicFrameMk id="114" creationId="{DF5625BF-657B-4F26-B750-443EC02397F9}"/>
          </ac:graphicFrameMkLst>
        </pc:graphicFrameChg>
        <pc:graphicFrameChg chg="del">
          <ac:chgData name="Антон Нарчуганов" userId="a2f09d9cd352bb9d" providerId="LiveId" clId="{4E78C125-A633-4571-A0F4-B1B1B0D8C4E0}" dt="2021-12-05T12:08:47.444" v="2571" actId="478"/>
          <ac:graphicFrameMkLst>
            <pc:docMk/>
            <pc:sldMk cId="665264490" sldId="278"/>
            <ac:graphicFrameMk id="226" creationId="{00000000-0000-0000-0000-000000000000}"/>
          </ac:graphicFrameMkLst>
        </pc:graphicFrameChg>
        <pc:picChg chg="add mod">
          <ac:chgData name="Антон Нарчуганов" userId="a2f09d9cd352bb9d" providerId="LiveId" clId="{4E78C125-A633-4571-A0F4-B1B1B0D8C4E0}" dt="2021-12-05T12:20:14.186" v="2764" actId="1076"/>
          <ac:picMkLst>
            <pc:docMk/>
            <pc:sldMk cId="665264490" sldId="278"/>
            <ac:picMk id="175" creationId="{4972E47C-FA6C-4B22-B815-AA31C52C14FF}"/>
          </ac:picMkLst>
        </pc:picChg>
        <pc:cxnChg chg="add del mod">
          <ac:chgData name="Антон Нарчуганов" userId="a2f09d9cd352bb9d" providerId="LiveId" clId="{4E78C125-A633-4571-A0F4-B1B1B0D8C4E0}" dt="2021-12-05T12:09:09.611" v="2576" actId="478"/>
          <ac:cxnSpMkLst>
            <pc:docMk/>
            <pc:sldMk cId="665264490" sldId="278"/>
            <ac:cxnSpMk id="129" creationId="{5742EC42-49D6-4891-AE3F-A65AE1AA9012}"/>
          </ac:cxnSpMkLst>
        </pc:cxnChg>
        <pc:cxnChg chg="mod">
          <ac:chgData name="Антон Нарчуганов" userId="a2f09d9cd352bb9d" providerId="LiveId" clId="{4E78C125-A633-4571-A0F4-B1B1B0D8C4E0}" dt="2021-12-05T12:08:58.549" v="2574"/>
          <ac:cxnSpMkLst>
            <pc:docMk/>
            <pc:sldMk cId="665264490" sldId="278"/>
            <ac:cxnSpMk id="135" creationId="{95B6DAB8-59B2-44DD-8C2C-AC661B18AA78}"/>
          </ac:cxnSpMkLst>
        </pc:cxnChg>
        <pc:cxnChg chg="add mod">
          <ac:chgData name="Антон Нарчуганов" userId="a2f09d9cd352bb9d" providerId="LiveId" clId="{4E78C125-A633-4571-A0F4-B1B1B0D8C4E0}" dt="2021-12-05T16:10:04.908" v="3401" actId="1035"/>
          <ac:cxnSpMkLst>
            <pc:docMk/>
            <pc:sldMk cId="665264490" sldId="278"/>
            <ac:cxnSpMk id="136" creationId="{07909346-1C76-4163-9B6C-8E7E444AE061}"/>
          </ac:cxnSpMkLst>
        </pc:cxnChg>
        <pc:cxnChg chg="add mod">
          <ac:chgData name="Антон Нарчуганов" userId="a2f09d9cd352bb9d" providerId="LiveId" clId="{4E78C125-A633-4571-A0F4-B1B1B0D8C4E0}" dt="2021-12-05T16:10:04.908" v="3401" actId="1035"/>
          <ac:cxnSpMkLst>
            <pc:docMk/>
            <pc:sldMk cId="665264490" sldId="278"/>
            <ac:cxnSpMk id="137" creationId="{0B9CBA18-361B-4A42-833A-B579E0EF8F66}"/>
          </ac:cxnSpMkLst>
        </pc:cxnChg>
        <pc:cxnChg chg="add mod">
          <ac:chgData name="Антон Нарчуганов" userId="a2f09d9cd352bb9d" providerId="LiveId" clId="{4E78C125-A633-4571-A0F4-B1B1B0D8C4E0}" dt="2021-12-05T16:10:04.908" v="3401" actId="1035"/>
          <ac:cxnSpMkLst>
            <pc:docMk/>
            <pc:sldMk cId="665264490" sldId="278"/>
            <ac:cxnSpMk id="147" creationId="{CA9318EA-E900-42A8-B4C2-020916B3772A}"/>
          </ac:cxnSpMkLst>
        </pc:cxnChg>
        <pc:cxnChg chg="add mod">
          <ac:chgData name="Антон Нарчуганов" userId="a2f09d9cd352bb9d" providerId="LiveId" clId="{4E78C125-A633-4571-A0F4-B1B1B0D8C4E0}" dt="2021-12-05T16:10:04.908" v="3401" actId="1035"/>
          <ac:cxnSpMkLst>
            <pc:docMk/>
            <pc:sldMk cId="665264490" sldId="278"/>
            <ac:cxnSpMk id="148" creationId="{856B3524-6E52-456B-B1ED-4FDE81269B65}"/>
          </ac:cxnSpMkLst>
        </pc:cxnChg>
        <pc:cxnChg chg="add del mod">
          <ac:chgData name="Антон Нарчуганов" userId="a2f09d9cd352bb9d" providerId="LiveId" clId="{4E78C125-A633-4571-A0F4-B1B1B0D8C4E0}" dt="2021-12-05T12:10:34.759" v="2585" actId="478"/>
          <ac:cxnSpMkLst>
            <pc:docMk/>
            <pc:sldMk cId="665264490" sldId="278"/>
            <ac:cxnSpMk id="150" creationId="{59A2BE20-8245-4289-B372-7D42AEEBF7C3}"/>
          </ac:cxnSpMkLst>
        </pc:cxnChg>
        <pc:cxnChg chg="del">
          <ac:chgData name="Антон Нарчуганов" userId="a2f09d9cd352bb9d" providerId="LiveId" clId="{4E78C125-A633-4571-A0F4-B1B1B0D8C4E0}" dt="2021-12-05T12:09:31.523" v="2580" actId="478"/>
          <ac:cxnSpMkLst>
            <pc:docMk/>
            <pc:sldMk cId="665264490" sldId="278"/>
            <ac:cxnSpMk id="169" creationId="{00000000-0000-0000-0000-000000000000}"/>
          </ac:cxnSpMkLst>
        </pc:cxnChg>
      </pc:sldChg>
      <pc:sldChg chg="addSp delSp modSp mod">
        <pc:chgData name="Антон Нарчуганов" userId="a2f09d9cd352bb9d" providerId="LiveId" clId="{4E78C125-A633-4571-A0F4-B1B1B0D8C4E0}" dt="2021-12-05T16:20:06.246" v="3563" actId="1076"/>
        <pc:sldMkLst>
          <pc:docMk/>
          <pc:sldMk cId="1378403711" sldId="279"/>
        </pc:sldMkLst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6:00.808" v="3464" actId="20577"/>
          <ac:spMkLst>
            <pc:docMk/>
            <pc:sldMk cId="1378403711" sldId="279"/>
            <ac:spMk id="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1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59.227" v="3550" actId="179"/>
          <ac:spMkLst>
            <pc:docMk/>
            <pc:sldMk cId="1378403711" sldId="279"/>
            <ac:spMk id="1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19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20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21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2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2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17:16.878" v="3543" actId="121"/>
          <ac:spMkLst>
            <pc:docMk/>
            <pc:sldMk cId="1378403711" sldId="279"/>
            <ac:spMk id="2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0:42.622" v="879"/>
          <ac:spMkLst>
            <pc:docMk/>
            <pc:sldMk cId="1378403711" sldId="279"/>
            <ac:spMk id="28" creationId="{9241FFE4-5E00-468F-A070-4178C5E18941}"/>
          </ac:spMkLst>
        </pc:spChg>
        <pc:spChg chg="mod">
          <ac:chgData name="Антон Нарчуганов" userId="a2f09d9cd352bb9d" providerId="LiveId" clId="{4E78C125-A633-4571-A0F4-B1B1B0D8C4E0}" dt="2021-12-05T10:30:45.615" v="881" actId="20577"/>
          <ac:spMkLst>
            <pc:docMk/>
            <pc:sldMk cId="1378403711" sldId="279"/>
            <ac:spMk id="35" creationId="{6F37F0E0-BCB4-4FB7-8D99-696ED536565B}"/>
          </ac:spMkLst>
        </pc:spChg>
        <pc:spChg chg="mod">
          <ac:chgData name="Антон Нарчуганов" userId="a2f09d9cd352bb9d" providerId="LiveId" clId="{4E78C125-A633-4571-A0F4-B1B1B0D8C4E0}" dt="2021-12-05T10:30:42.622" v="879"/>
          <ac:spMkLst>
            <pc:docMk/>
            <pc:sldMk cId="1378403711" sldId="279"/>
            <ac:spMk id="37" creationId="{BA807970-CFE7-477D-B649-0CB69C21404E}"/>
          </ac:spMkLst>
        </pc:spChg>
        <pc:spChg chg="add mod">
          <ac:chgData name="Антон Нарчуганов" userId="a2f09d9cd352bb9d" providerId="LiveId" clId="{4E78C125-A633-4571-A0F4-B1B1B0D8C4E0}" dt="2021-12-05T16:17:00.583" v="3521" actId="20577"/>
          <ac:spMkLst>
            <pc:docMk/>
            <pc:sldMk cId="1378403711" sldId="279"/>
            <ac:spMk id="38" creationId="{0673D361-32F2-4A7F-BAA3-E5052B6B7C72}"/>
          </ac:spMkLst>
        </pc:spChg>
        <pc:grpChg chg="del">
          <ac:chgData name="Антон Нарчуганов" userId="a2f09d9cd352bb9d" providerId="LiveId" clId="{4E78C125-A633-4571-A0F4-B1B1B0D8C4E0}" dt="2021-12-05T10:30:41.512" v="878" actId="478"/>
          <ac:grpSpMkLst>
            <pc:docMk/>
            <pc:sldMk cId="1378403711" sldId="279"/>
            <ac:grpSpMk id="5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6:18:07.433" v="3551" actId="14100"/>
          <ac:grpSpMkLst>
            <pc:docMk/>
            <pc:sldMk cId="1378403711" sldId="279"/>
            <ac:grpSpMk id="26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30:42.622" v="879"/>
          <ac:grpSpMkLst>
            <pc:docMk/>
            <pc:sldMk cId="1378403711" sldId="279"/>
            <ac:grpSpMk id="27" creationId="{B6A83CEC-7014-4D84-8AF1-786C998F8F91}"/>
          </ac:grpSpMkLst>
        </pc:grpChg>
        <pc:grpChg chg="mod">
          <ac:chgData name="Антон Нарчуганов" userId="a2f09d9cd352bb9d" providerId="LiveId" clId="{4E78C125-A633-4571-A0F4-B1B1B0D8C4E0}" dt="2021-12-05T10:30:42.622" v="879"/>
          <ac:grpSpMkLst>
            <pc:docMk/>
            <pc:sldMk cId="1378403711" sldId="279"/>
            <ac:grpSpMk id="29" creationId="{FCB7AF8D-9D49-4D16-A656-2442BD4269AB}"/>
          </ac:grpSpMkLst>
        </pc:grpChg>
        <pc:grpChg chg="mod">
          <ac:chgData name="Антон Нарчуганов" userId="a2f09d9cd352bb9d" providerId="LiveId" clId="{4E78C125-A633-4571-A0F4-B1B1B0D8C4E0}" dt="2021-12-05T10:30:42.622" v="879"/>
          <ac:grpSpMkLst>
            <pc:docMk/>
            <pc:sldMk cId="1378403711" sldId="279"/>
            <ac:grpSpMk id="30" creationId="{5BCD47DD-DF44-435E-A2CC-3E777ECC3644}"/>
          </ac:grpSpMkLst>
        </pc:grpChg>
        <pc:grpChg chg="mod">
          <ac:chgData name="Антон Нарчуганов" userId="a2f09d9cd352bb9d" providerId="LiveId" clId="{4E78C125-A633-4571-A0F4-B1B1B0D8C4E0}" dt="2021-12-05T10:30:42.622" v="879"/>
          <ac:grpSpMkLst>
            <pc:docMk/>
            <pc:sldMk cId="1378403711" sldId="279"/>
            <ac:grpSpMk id="32" creationId="{480E4EF9-5EDB-4B1D-B2D4-B12BFF25F2F9}"/>
          </ac:grpSpMkLst>
        </pc:grpChg>
        <pc:grpChg chg="mod">
          <ac:chgData name="Антон Нарчуганов" userId="a2f09d9cd352bb9d" providerId="LiveId" clId="{4E78C125-A633-4571-A0F4-B1B1B0D8C4E0}" dt="2021-12-05T10:30:42.622" v="879"/>
          <ac:grpSpMkLst>
            <pc:docMk/>
            <pc:sldMk cId="1378403711" sldId="279"/>
            <ac:grpSpMk id="34" creationId="{C8925738-6984-4310-A108-123EF1C06A6D}"/>
          </ac:grpSpMkLst>
        </pc:grpChg>
        <pc:picChg chg="add mod">
          <ac:chgData name="Антон Нарчуганов" userId="a2f09d9cd352bb9d" providerId="LiveId" clId="{4E78C125-A633-4571-A0F4-B1B1B0D8C4E0}" dt="2021-12-05T16:20:06.246" v="3563" actId="1076"/>
          <ac:picMkLst>
            <pc:docMk/>
            <pc:sldMk cId="1378403711" sldId="279"/>
            <ac:picMk id="1026" creationId="{1F6DD7A4-CC6D-4840-8766-EB0AFE224D36}"/>
          </ac:picMkLst>
        </pc:picChg>
        <pc:cxnChg chg="mod">
          <ac:chgData name="Антон Нарчуганов" userId="a2f09d9cd352bb9d" providerId="LiveId" clId="{4E78C125-A633-4571-A0F4-B1B1B0D8C4E0}" dt="2021-12-05T10:30:42.622" v="879"/>
          <ac:cxnSpMkLst>
            <pc:docMk/>
            <pc:sldMk cId="1378403711" sldId="279"/>
            <ac:cxnSpMk id="31" creationId="{068E7DB4-0381-4D38-B830-3B62537CF9B5}"/>
          </ac:cxnSpMkLst>
        </pc:cxnChg>
        <pc:cxnChg chg="mod">
          <ac:chgData name="Антон Нарчуганов" userId="a2f09d9cd352bb9d" providerId="LiveId" clId="{4E78C125-A633-4571-A0F4-B1B1B0D8C4E0}" dt="2021-12-05T10:30:42.622" v="879"/>
          <ac:cxnSpMkLst>
            <pc:docMk/>
            <pc:sldMk cId="1378403711" sldId="279"/>
            <ac:cxnSpMk id="33" creationId="{B1D14CBA-2085-4214-8917-BAC8F0F4B809}"/>
          </ac:cxnSpMkLst>
        </pc:cxnChg>
        <pc:cxnChg chg="mod">
          <ac:chgData name="Антон Нарчуганов" userId="a2f09d9cd352bb9d" providerId="LiveId" clId="{4E78C125-A633-4571-A0F4-B1B1B0D8C4E0}" dt="2021-12-05T10:30:42.622" v="879"/>
          <ac:cxnSpMkLst>
            <pc:docMk/>
            <pc:sldMk cId="1378403711" sldId="279"/>
            <ac:cxnSpMk id="36" creationId="{F7052FC0-C1CE-44C8-AC39-0686D679FC26}"/>
          </ac:cxnSpMkLst>
        </pc:cxnChg>
      </pc:sldChg>
      <pc:sldChg chg="addSp delSp modSp del mod">
        <pc:chgData name="Антон Нарчуганов" userId="a2f09d9cd352bb9d" providerId="LiveId" clId="{4E78C125-A633-4571-A0F4-B1B1B0D8C4E0}" dt="2021-12-05T11:35:53.125" v="1659" actId="47"/>
        <pc:sldMkLst>
          <pc:docMk/>
          <pc:sldMk cId="1784444438" sldId="280"/>
        </pc:sldMkLst>
        <pc:spChg chg="del">
          <ac:chgData name="Антон Нарчуганов" userId="a2f09d9cd352bb9d" providerId="LiveId" clId="{4E78C125-A633-4571-A0F4-B1B1B0D8C4E0}" dt="2021-12-05T10:59:57.185" v="1121" actId="478"/>
          <ac:spMkLst>
            <pc:docMk/>
            <pc:sldMk cId="1784444438" sldId="280"/>
            <ac:spMk id="20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32.755" v="1049"/>
          <ac:spMkLst>
            <pc:docMk/>
            <pc:sldMk cId="1784444438" sldId="280"/>
            <ac:spMk id="47" creationId="{27D73E03-3FA6-4E33-AF71-B6F14E3CEE8B}"/>
          </ac:spMkLst>
        </pc:spChg>
        <pc:spChg chg="del">
          <ac:chgData name="Антон Нарчуганов" userId="a2f09d9cd352bb9d" providerId="LiveId" clId="{4E78C125-A633-4571-A0F4-B1B1B0D8C4E0}" dt="2021-12-05T10:54:58.444" v="1035" actId="478"/>
          <ac:spMkLst>
            <pc:docMk/>
            <pc:sldMk cId="1784444438" sldId="280"/>
            <ac:spMk id="54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0:54:56.515" v="1034" actId="478"/>
          <ac:spMkLst>
            <pc:docMk/>
            <pc:sldMk cId="1784444438" sldId="280"/>
            <ac:spMk id="5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6:38.521" v="1051" actId="20577"/>
          <ac:spMkLst>
            <pc:docMk/>
            <pc:sldMk cId="1784444438" sldId="280"/>
            <ac:spMk id="57" creationId="{1F1C5E93-A82A-486C-8B16-7010DFD1D210}"/>
          </ac:spMkLst>
        </pc:spChg>
        <pc:spChg chg="mod">
          <ac:chgData name="Антон Нарчуганов" userId="a2f09d9cd352bb9d" providerId="LiveId" clId="{4E78C125-A633-4571-A0F4-B1B1B0D8C4E0}" dt="2021-12-05T10:56:32.755" v="1049"/>
          <ac:spMkLst>
            <pc:docMk/>
            <pc:sldMk cId="1784444438" sldId="280"/>
            <ac:spMk id="60" creationId="{63A21CD4-A9BD-4FF1-B1EB-67CEFADBF5E6}"/>
          </ac:spMkLst>
        </pc:spChg>
        <pc:spChg chg="mod">
          <ac:chgData name="Антон Нарчуганов" userId="a2f09d9cd352bb9d" providerId="LiveId" clId="{4E78C125-A633-4571-A0F4-B1B1B0D8C4E0}" dt="2021-12-05T10:54:41.750" v="1032" actId="207"/>
          <ac:spMkLst>
            <pc:docMk/>
            <pc:sldMk cId="1784444438" sldId="280"/>
            <ac:spMk id="84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4:49.862" v="1033" actId="207"/>
          <ac:spMkLst>
            <pc:docMk/>
            <pc:sldMk cId="1784444438" sldId="280"/>
            <ac:spMk id="9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58:34.169" v="1120" actId="20577"/>
          <ac:spMkLst>
            <pc:docMk/>
            <pc:sldMk cId="1784444438" sldId="280"/>
            <ac:spMk id="110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1:21:16.935" v="1424" actId="14100"/>
          <ac:spMkLst>
            <pc:docMk/>
            <pc:sldMk cId="1784444438" sldId="280"/>
            <ac:spMk id="119" creationId="{00000000-0000-0000-0000-000000000000}"/>
          </ac:spMkLst>
        </pc:spChg>
        <pc:grpChg chg="mod">
          <ac:chgData name="Антон Нарчуганов" userId="a2f09d9cd352bb9d" providerId="LiveId" clId="{4E78C125-A633-4571-A0F4-B1B1B0D8C4E0}" dt="2021-12-05T10:54:12.482" v="1017" actId="14100"/>
          <ac:grpSpMkLst>
            <pc:docMk/>
            <pc:sldMk cId="1784444438" sldId="280"/>
            <ac:grpSpMk id="23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54:41.750" v="1032" actId="207"/>
          <ac:grpSpMkLst>
            <pc:docMk/>
            <pc:sldMk cId="1784444438" sldId="280"/>
            <ac:grpSpMk id="24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56:32.755" v="1049"/>
          <ac:grpSpMkLst>
            <pc:docMk/>
            <pc:sldMk cId="1784444438" sldId="280"/>
            <ac:grpSpMk id="46" creationId="{14C27FDE-A5A5-4DE9-AC79-2FD0BABA03CF}"/>
          </ac:grpSpMkLst>
        </pc:grpChg>
        <pc:grpChg chg="mod">
          <ac:chgData name="Антон Нарчуганов" userId="a2f09d9cd352bb9d" providerId="LiveId" clId="{4E78C125-A633-4571-A0F4-B1B1B0D8C4E0}" dt="2021-12-05T10:56:32.755" v="1049"/>
          <ac:grpSpMkLst>
            <pc:docMk/>
            <pc:sldMk cId="1784444438" sldId="280"/>
            <ac:grpSpMk id="48" creationId="{C9A9E328-5603-4E8E-BCEA-606132EFA576}"/>
          </ac:grpSpMkLst>
        </pc:grpChg>
        <pc:grpChg chg="mod">
          <ac:chgData name="Антон Нарчуганов" userId="a2f09d9cd352bb9d" providerId="LiveId" clId="{4E78C125-A633-4571-A0F4-B1B1B0D8C4E0}" dt="2021-12-05T10:56:32.755" v="1049"/>
          <ac:grpSpMkLst>
            <pc:docMk/>
            <pc:sldMk cId="1784444438" sldId="280"/>
            <ac:grpSpMk id="49" creationId="{56FA4D84-9A9A-4D74-A262-4B3D56328D4E}"/>
          </ac:grpSpMkLst>
        </pc:grpChg>
        <pc:grpChg chg="mod">
          <ac:chgData name="Антон Нарчуганов" userId="a2f09d9cd352bb9d" providerId="LiveId" clId="{4E78C125-A633-4571-A0F4-B1B1B0D8C4E0}" dt="2021-12-05T10:56:32.755" v="1049"/>
          <ac:grpSpMkLst>
            <pc:docMk/>
            <pc:sldMk cId="1784444438" sldId="280"/>
            <ac:grpSpMk id="51" creationId="{B4B58AB2-D4EF-4039-8A47-BBDD22DB0907}"/>
          </ac:grpSpMkLst>
        </pc:grpChg>
        <pc:grpChg chg="mod">
          <ac:chgData name="Антон Нарчуганов" userId="a2f09d9cd352bb9d" providerId="LiveId" clId="{4E78C125-A633-4571-A0F4-B1B1B0D8C4E0}" dt="2021-12-05T10:56:32.755" v="1049"/>
          <ac:grpSpMkLst>
            <pc:docMk/>
            <pc:sldMk cId="1784444438" sldId="280"/>
            <ac:grpSpMk id="56" creationId="{5572F321-D8BB-4D5B-9B04-90981772A9A1}"/>
          </ac:grpSpMkLst>
        </pc:grpChg>
        <pc:cxnChg chg="mod">
          <ac:chgData name="Антон Нарчуганов" userId="a2f09d9cd352bb9d" providerId="LiveId" clId="{4E78C125-A633-4571-A0F4-B1B1B0D8C4E0}" dt="2021-12-05T10:56:32.755" v="1049"/>
          <ac:cxnSpMkLst>
            <pc:docMk/>
            <pc:sldMk cId="1784444438" sldId="280"/>
            <ac:cxnSpMk id="50" creationId="{AE7C49AE-DE8B-4AF0-964F-C72340C5885C}"/>
          </ac:cxnSpMkLst>
        </pc:cxnChg>
        <pc:cxnChg chg="mod">
          <ac:chgData name="Антон Нарчуганов" userId="a2f09d9cd352bb9d" providerId="LiveId" clId="{4E78C125-A633-4571-A0F4-B1B1B0D8C4E0}" dt="2021-12-05T10:56:32.755" v="1049"/>
          <ac:cxnSpMkLst>
            <pc:docMk/>
            <pc:sldMk cId="1784444438" sldId="280"/>
            <ac:cxnSpMk id="52" creationId="{EC6C1051-401D-47D9-8F12-791A69136149}"/>
          </ac:cxnSpMkLst>
        </pc:cxnChg>
        <pc:cxnChg chg="mod">
          <ac:chgData name="Антон Нарчуганов" userId="a2f09d9cd352bb9d" providerId="LiveId" clId="{4E78C125-A633-4571-A0F4-B1B1B0D8C4E0}" dt="2021-12-05T10:56:32.755" v="1049"/>
          <ac:cxnSpMkLst>
            <pc:docMk/>
            <pc:sldMk cId="1784444438" sldId="280"/>
            <ac:cxnSpMk id="59" creationId="{E1DADFC8-0A94-49B1-814F-4B7303A746C8}"/>
          </ac:cxnSpMkLst>
        </pc:cxnChg>
        <pc:cxnChg chg="del">
          <ac:chgData name="Антон Нарчуганов" userId="a2f09d9cd352bb9d" providerId="LiveId" clId="{4E78C125-A633-4571-A0F4-B1B1B0D8C4E0}" dt="2021-12-05T10:55:06.406" v="1037" actId="478"/>
          <ac:cxnSpMkLst>
            <pc:docMk/>
            <pc:sldMk cId="1784444438" sldId="280"/>
            <ac:cxnSpMk id="67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10:55:03.967" v="1036" actId="478"/>
          <ac:cxnSpMkLst>
            <pc:docMk/>
            <pc:sldMk cId="1784444438" sldId="280"/>
            <ac:cxnSpMk id="71" creationId="{00000000-0000-0000-0000-000000000000}"/>
          </ac:cxnSpMkLst>
        </pc:cxnChg>
        <pc:cxnChg chg="mod">
          <ac:chgData name="Антон Нарчуганов" userId="a2f09d9cd352bb9d" providerId="LiveId" clId="{4E78C125-A633-4571-A0F4-B1B1B0D8C4E0}" dt="2021-12-05T11:00:04.019" v="1132" actId="1036"/>
          <ac:cxnSpMkLst>
            <pc:docMk/>
            <pc:sldMk cId="1784444438" sldId="280"/>
            <ac:cxnSpMk id="96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10:58:04.522" v="1078" actId="478"/>
          <ac:cxnSpMkLst>
            <pc:docMk/>
            <pc:sldMk cId="1784444438" sldId="280"/>
            <ac:cxnSpMk id="116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10:55:10.954" v="1038" actId="478"/>
          <ac:cxnSpMkLst>
            <pc:docMk/>
            <pc:sldMk cId="1784444438" sldId="280"/>
            <ac:cxnSpMk id="117" creationId="{00000000-0000-0000-0000-000000000000}"/>
          </ac:cxnSpMkLst>
        </pc:cxnChg>
      </pc:sldChg>
      <pc:sldChg chg="modSp del mod">
        <pc:chgData name="Антон Нарчуганов" userId="a2f09d9cd352bb9d" providerId="LiveId" clId="{4E78C125-A633-4571-A0F4-B1B1B0D8C4E0}" dt="2021-12-05T08:44:51.443" v="729" actId="47"/>
        <pc:sldMkLst>
          <pc:docMk/>
          <pc:sldMk cId="1387247542" sldId="281"/>
        </pc:sldMkLst>
        <pc:spChg chg="mod">
          <ac:chgData name="Антон Нарчуганов" userId="a2f09d9cd352bb9d" providerId="LiveId" clId="{4E78C125-A633-4571-A0F4-B1B1B0D8C4E0}" dt="2021-12-05T08:33:57.517" v="511" actId="14100"/>
          <ac:spMkLst>
            <pc:docMk/>
            <pc:sldMk cId="1387247542" sldId="281"/>
            <ac:spMk id="63" creationId="{00000000-0000-0000-0000-000000000000}"/>
          </ac:spMkLst>
        </pc:spChg>
      </pc:sldChg>
      <pc:sldChg chg="addSp delSp modSp add mod">
        <pc:chgData name="Антон Нарчуганов" userId="a2f09d9cd352bb9d" providerId="LiveId" clId="{4E78C125-A633-4571-A0F4-B1B1B0D8C4E0}" dt="2021-12-05T16:32:57.736" v="3784" actId="1076"/>
        <pc:sldMkLst>
          <pc:docMk/>
          <pc:sldMk cId="2241409476" sldId="282"/>
        </pc:sldMkLst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6:32:57.736" v="3784" actId="1076"/>
          <ac:spMkLst>
            <pc:docMk/>
            <pc:sldMk cId="2241409476" sldId="282"/>
            <ac:spMk id="1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08:36:47.793" v="594" actId="1038"/>
          <ac:spMkLst>
            <pc:docMk/>
            <pc:sldMk cId="2241409476" sldId="282"/>
            <ac:spMk id="1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08:36:47.793" v="594" actId="1038"/>
          <ac:spMkLst>
            <pc:docMk/>
            <pc:sldMk cId="2241409476" sldId="282"/>
            <ac:spMk id="17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08:36:47.793" v="594" actId="1038"/>
          <ac:spMkLst>
            <pc:docMk/>
            <pc:sldMk cId="2241409476" sldId="282"/>
            <ac:spMk id="18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28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0:23.006" v="875"/>
          <ac:spMkLst>
            <pc:docMk/>
            <pc:sldMk cId="2241409476" sldId="282"/>
            <ac:spMk id="29" creationId="{F1093325-B193-4F84-8D3C-F9FD7158AB85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32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34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35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36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0:30:29.153" v="877" actId="20577"/>
          <ac:spMkLst>
            <pc:docMk/>
            <pc:sldMk cId="2241409476" sldId="282"/>
            <ac:spMk id="36" creationId="{23439FF3-D729-4668-AAE6-E55F33C3A587}"/>
          </ac:spMkLst>
        </pc:spChg>
        <pc:spChg chg="mod">
          <ac:chgData name="Антон Нарчуганов" userId="a2f09d9cd352bb9d" providerId="LiveId" clId="{4E78C125-A633-4571-A0F4-B1B1B0D8C4E0}" dt="2021-12-05T10:30:23.006" v="875"/>
          <ac:spMkLst>
            <pc:docMk/>
            <pc:sldMk cId="2241409476" sldId="282"/>
            <ac:spMk id="38" creationId="{E2EBCC45-94B0-41B6-8462-9AF7ACC4BA82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61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63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65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71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72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76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77" creationId="{00000000-0000-0000-0000-000000000000}"/>
          </ac:spMkLst>
        </pc:spChg>
        <pc:spChg chg="add mod">
          <ac:chgData name="Антон Нарчуганов" userId="a2f09d9cd352bb9d" providerId="LiveId" clId="{4E78C125-A633-4571-A0F4-B1B1B0D8C4E0}" dt="2021-12-05T08:30:16.691" v="344" actId="1037"/>
          <ac:spMkLst>
            <pc:docMk/>
            <pc:sldMk cId="2241409476" sldId="282"/>
            <ac:spMk id="78" creationId="{53A3C72E-DDAC-4100-B720-002CC60961C2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81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83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84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85" creationId="{00000000-0000-0000-0000-000000000000}"/>
          </ac:spMkLst>
        </pc:spChg>
        <pc:spChg chg="add mod">
          <ac:chgData name="Антон Нарчуганов" userId="a2f09d9cd352bb9d" providerId="LiveId" clId="{4E78C125-A633-4571-A0F4-B1B1B0D8C4E0}" dt="2021-12-05T16:31:11.300" v="3624" actId="1076"/>
          <ac:spMkLst>
            <pc:docMk/>
            <pc:sldMk cId="2241409476" sldId="282"/>
            <ac:spMk id="86" creationId="{C3BB5007-DF12-4383-BC15-6F3983A97ACB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87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88" creationId="{00000000-0000-0000-0000-000000000000}"/>
          </ac:spMkLst>
        </pc:spChg>
        <pc:spChg chg="add mod">
          <ac:chgData name="Антон Нарчуганов" userId="a2f09d9cd352bb9d" providerId="LiveId" clId="{4E78C125-A633-4571-A0F4-B1B1B0D8C4E0}" dt="2021-12-05T08:30:25.697" v="352" actId="1037"/>
          <ac:spMkLst>
            <pc:docMk/>
            <pc:sldMk cId="2241409476" sldId="282"/>
            <ac:spMk id="89" creationId="{F8618A92-98C5-4B94-BA66-B20AA127FE80}"/>
          </ac:spMkLst>
        </pc:spChg>
        <pc:spChg chg="add mod">
          <ac:chgData name="Антон Нарчуганов" userId="a2f09d9cd352bb9d" providerId="LiveId" clId="{4E78C125-A633-4571-A0F4-B1B1B0D8C4E0}" dt="2021-12-05T16:31:33.246" v="3644" actId="1076"/>
          <ac:spMkLst>
            <pc:docMk/>
            <pc:sldMk cId="2241409476" sldId="282"/>
            <ac:spMk id="90" creationId="{05143EE4-38AD-49DA-8A15-CD6E2B0FDA84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97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05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10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08:36:47.793" v="594" actId="1038"/>
          <ac:spMkLst>
            <pc:docMk/>
            <pc:sldMk cId="2241409476" sldId="282"/>
            <ac:spMk id="112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0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1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3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4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5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6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7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8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29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30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31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08:12:55.529" v="5" actId="478"/>
          <ac:spMkLst>
            <pc:docMk/>
            <pc:sldMk cId="2241409476" sldId="282"/>
            <ac:spMk id="133" creationId="{00000000-0000-0000-0000-000000000000}"/>
          </ac:spMkLst>
        </pc:spChg>
        <pc:grpChg chg="add mod">
          <ac:chgData name="Антон Нарчуганов" userId="a2f09d9cd352bb9d" providerId="LiveId" clId="{4E78C125-A633-4571-A0F4-B1B1B0D8C4E0}" dt="2021-12-05T08:36:47.793" v="594" actId="1038"/>
          <ac:grpSpMkLst>
            <pc:docMk/>
            <pc:sldMk cId="2241409476" sldId="282"/>
            <ac:grpSpMk id="2" creationId="{63F31297-9E03-453F-8BA3-0F0B5760F120}"/>
          </ac:grpSpMkLst>
        </pc:grpChg>
        <pc:grpChg chg="del mod">
          <ac:chgData name="Антон Нарчуганов" userId="a2f09d9cd352bb9d" providerId="LiveId" clId="{4E78C125-A633-4571-A0F4-B1B1B0D8C4E0}" dt="2021-12-05T10:30:21.627" v="874" actId="478"/>
          <ac:grpSpMkLst>
            <pc:docMk/>
            <pc:sldMk cId="2241409476" sldId="282"/>
            <ac:grpSpMk id="4" creationId="{00000000-0000-0000-0000-000000000000}"/>
          </ac:grpSpMkLst>
        </pc:grpChg>
        <pc:grpChg chg="del">
          <ac:chgData name="Антон Нарчуганов" userId="a2f09d9cd352bb9d" providerId="LiveId" clId="{4E78C125-A633-4571-A0F4-B1B1B0D8C4E0}" dt="2021-12-05T08:12:55.529" v="5" actId="478"/>
          <ac:grpSpMkLst>
            <pc:docMk/>
            <pc:sldMk cId="2241409476" sldId="282"/>
            <ac:grpSpMk id="21" creationId="{00000000-0000-0000-0000-000000000000}"/>
          </ac:grpSpMkLst>
        </pc:grpChg>
        <pc:grpChg chg="add mod">
          <ac:chgData name="Антон Нарчуганов" userId="a2f09d9cd352bb9d" providerId="LiveId" clId="{4E78C125-A633-4571-A0F4-B1B1B0D8C4E0}" dt="2021-12-05T10:30:23.006" v="875"/>
          <ac:grpSpMkLst>
            <pc:docMk/>
            <pc:sldMk cId="2241409476" sldId="282"/>
            <ac:grpSpMk id="28" creationId="{D5C23644-A7CB-4F19-B7DA-EC9EE86E63C2}"/>
          </ac:grpSpMkLst>
        </pc:grpChg>
        <pc:grpChg chg="mod">
          <ac:chgData name="Антон Нарчуганов" userId="a2f09d9cd352bb9d" providerId="LiveId" clId="{4E78C125-A633-4571-A0F4-B1B1B0D8C4E0}" dt="2021-12-05T10:30:23.006" v="875"/>
          <ac:grpSpMkLst>
            <pc:docMk/>
            <pc:sldMk cId="2241409476" sldId="282"/>
            <ac:grpSpMk id="30" creationId="{5D316CE7-ABDC-4FF1-914D-F2DB3A8CBC10}"/>
          </ac:grpSpMkLst>
        </pc:grpChg>
        <pc:grpChg chg="del">
          <ac:chgData name="Антон Нарчуганов" userId="a2f09d9cd352bb9d" providerId="LiveId" clId="{4E78C125-A633-4571-A0F4-B1B1B0D8C4E0}" dt="2021-12-05T08:12:55.529" v="5" actId="478"/>
          <ac:grpSpMkLst>
            <pc:docMk/>
            <pc:sldMk cId="2241409476" sldId="282"/>
            <ac:grpSpMk id="31" creationId="{00000000-0000-0000-0000-000000000000}"/>
          </ac:grpSpMkLst>
        </pc:grpChg>
        <pc:grpChg chg="mod">
          <ac:chgData name="Антон Нарчуганов" userId="a2f09d9cd352bb9d" providerId="LiveId" clId="{4E78C125-A633-4571-A0F4-B1B1B0D8C4E0}" dt="2021-12-05T10:30:23.006" v="875"/>
          <ac:grpSpMkLst>
            <pc:docMk/>
            <pc:sldMk cId="2241409476" sldId="282"/>
            <ac:grpSpMk id="31" creationId="{1D7796C5-5C2A-4FAA-A8D2-36176F31DED5}"/>
          </ac:grpSpMkLst>
        </pc:grpChg>
        <pc:grpChg chg="mod">
          <ac:chgData name="Антон Нарчуганов" userId="a2f09d9cd352bb9d" providerId="LiveId" clId="{4E78C125-A633-4571-A0F4-B1B1B0D8C4E0}" dt="2021-12-05T10:30:23.006" v="875"/>
          <ac:grpSpMkLst>
            <pc:docMk/>
            <pc:sldMk cId="2241409476" sldId="282"/>
            <ac:grpSpMk id="33" creationId="{C0143B7D-5B0C-4B30-AE27-4B188EF90E4C}"/>
          </ac:grpSpMkLst>
        </pc:grpChg>
        <pc:grpChg chg="mod">
          <ac:chgData name="Антон Нарчуганов" userId="a2f09d9cd352bb9d" providerId="LiveId" clId="{4E78C125-A633-4571-A0F4-B1B1B0D8C4E0}" dt="2021-12-05T10:30:23.006" v="875"/>
          <ac:grpSpMkLst>
            <pc:docMk/>
            <pc:sldMk cId="2241409476" sldId="282"/>
            <ac:grpSpMk id="35" creationId="{C23AE710-9773-450D-8BC9-68AC35439CB3}"/>
          </ac:grpSpMkLst>
        </pc:grpChg>
        <pc:grpChg chg="del">
          <ac:chgData name="Антон Нарчуганов" userId="a2f09d9cd352bb9d" providerId="LiveId" clId="{4E78C125-A633-4571-A0F4-B1B1B0D8C4E0}" dt="2021-12-05T08:12:55.529" v="5" actId="478"/>
          <ac:grpSpMkLst>
            <pc:docMk/>
            <pc:sldMk cId="2241409476" sldId="282"/>
            <ac:grpSpMk id="38" creationId="{00000000-0000-0000-0000-000000000000}"/>
          </ac:grpSpMkLst>
        </pc:grpChg>
        <pc:graphicFrameChg chg="add mod modGraphic">
          <ac:chgData name="Антон Нарчуганов" userId="a2f09d9cd352bb9d" providerId="LiveId" clId="{4E78C125-A633-4571-A0F4-B1B1B0D8C4E0}" dt="2021-12-05T16:32:07.666" v="3700" actId="20577"/>
          <ac:graphicFrameMkLst>
            <pc:docMk/>
            <pc:sldMk cId="2241409476" sldId="282"/>
            <ac:graphicFrameMk id="19" creationId="{516F6D3C-09E0-4A99-A002-D2E9FD923C8D}"/>
          </ac:graphicFrameMkLst>
        </pc:graphicFrameChg>
        <pc:picChg chg="mod">
          <ac:chgData name="Антон Нарчуганов" userId="a2f09d9cd352bb9d" providerId="LiveId" clId="{4E78C125-A633-4571-A0F4-B1B1B0D8C4E0}" dt="2021-12-05T08:36:47.793" v="594" actId="1038"/>
          <ac:picMkLst>
            <pc:docMk/>
            <pc:sldMk cId="2241409476" sldId="282"/>
            <ac:picMk id="26" creationId="{00000000-0000-0000-0000-000000000000}"/>
          </ac:picMkLst>
        </pc:picChg>
        <pc:picChg chg="mod">
          <ac:chgData name="Антон Нарчуганов" userId="a2f09d9cd352bb9d" providerId="LiveId" clId="{4E78C125-A633-4571-A0F4-B1B1B0D8C4E0}" dt="2021-12-05T08:36:47.793" v="594" actId="1038"/>
          <ac:picMkLst>
            <pc:docMk/>
            <pc:sldMk cId="2241409476" sldId="282"/>
            <ac:picMk id="1026" creationId="{00000000-0000-0000-0000-000000000000}"/>
          </ac:picMkLst>
        </pc:picChg>
        <pc:picChg chg="mod">
          <ac:chgData name="Антон Нарчуганов" userId="a2f09d9cd352bb9d" providerId="LiveId" clId="{4E78C125-A633-4571-A0F4-B1B1B0D8C4E0}" dt="2021-12-05T08:36:47.793" v="594" actId="1038"/>
          <ac:picMkLst>
            <pc:docMk/>
            <pc:sldMk cId="2241409476" sldId="282"/>
            <ac:picMk id="1028" creationId="{00000000-0000-0000-0000-000000000000}"/>
          </ac:picMkLst>
        </pc:picChg>
        <pc:picChg chg="mod">
          <ac:chgData name="Антон Нарчуганов" userId="a2f09d9cd352bb9d" providerId="LiveId" clId="{4E78C125-A633-4571-A0F4-B1B1B0D8C4E0}" dt="2021-12-05T08:36:47.793" v="594" actId="1038"/>
          <ac:picMkLst>
            <pc:docMk/>
            <pc:sldMk cId="2241409476" sldId="282"/>
            <ac:picMk id="4110" creationId="{00000000-0000-0000-0000-000000000000}"/>
          </ac:picMkLst>
        </pc:picChg>
        <pc:cxnChg chg="mod">
          <ac:chgData name="Антон Нарчуганов" userId="a2f09d9cd352bb9d" providerId="LiveId" clId="{4E78C125-A633-4571-A0F4-B1B1B0D8C4E0}" dt="2021-12-05T10:30:23.006" v="875"/>
          <ac:cxnSpMkLst>
            <pc:docMk/>
            <pc:sldMk cId="2241409476" sldId="282"/>
            <ac:cxnSpMk id="32" creationId="{F8609D06-7A43-4CDE-92BC-9CB31F2D15DA}"/>
          </ac:cxnSpMkLst>
        </pc:cxnChg>
        <pc:cxnChg chg="mod">
          <ac:chgData name="Антон Нарчуганов" userId="a2f09d9cd352bb9d" providerId="LiveId" clId="{4E78C125-A633-4571-A0F4-B1B1B0D8C4E0}" dt="2021-12-05T10:30:23.006" v="875"/>
          <ac:cxnSpMkLst>
            <pc:docMk/>
            <pc:sldMk cId="2241409476" sldId="282"/>
            <ac:cxnSpMk id="34" creationId="{1BEBBC3D-73F7-4830-84B8-DAF45F86A0DB}"/>
          </ac:cxnSpMkLst>
        </pc:cxnChg>
        <pc:cxnChg chg="del">
          <ac:chgData name="Антон Нарчуганов" userId="a2f09d9cd352bb9d" providerId="LiveId" clId="{4E78C125-A633-4571-A0F4-B1B1B0D8C4E0}" dt="2021-12-05T08:12:55.529" v="5" actId="478"/>
          <ac:cxnSpMkLst>
            <pc:docMk/>
            <pc:sldMk cId="2241409476" sldId="282"/>
            <ac:cxnSpMk id="37" creationId="{00000000-0000-0000-0000-000000000000}"/>
          </ac:cxnSpMkLst>
        </pc:cxnChg>
        <pc:cxnChg chg="mod">
          <ac:chgData name="Антон Нарчуганов" userId="a2f09d9cd352bb9d" providerId="LiveId" clId="{4E78C125-A633-4571-A0F4-B1B1B0D8C4E0}" dt="2021-12-05T10:30:23.006" v="875"/>
          <ac:cxnSpMkLst>
            <pc:docMk/>
            <pc:sldMk cId="2241409476" sldId="282"/>
            <ac:cxnSpMk id="37" creationId="{9B9DCF09-0FB9-47D6-9B28-B3C11F104DFC}"/>
          </ac:cxnSpMkLst>
        </pc:cxnChg>
        <pc:cxnChg chg="del">
          <ac:chgData name="Антон Нарчуганов" userId="a2f09d9cd352bb9d" providerId="LiveId" clId="{4E78C125-A633-4571-A0F4-B1B1B0D8C4E0}" dt="2021-12-05T08:12:55.529" v="5" actId="478"/>
          <ac:cxnSpMkLst>
            <pc:docMk/>
            <pc:sldMk cId="2241409476" sldId="282"/>
            <ac:cxnSpMk id="41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08:12:55.529" v="5" actId="478"/>
          <ac:cxnSpMkLst>
            <pc:docMk/>
            <pc:sldMk cId="2241409476" sldId="282"/>
            <ac:cxnSpMk id="42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08:12:55.529" v="5" actId="478"/>
          <ac:cxnSpMkLst>
            <pc:docMk/>
            <pc:sldMk cId="2241409476" sldId="282"/>
            <ac:cxnSpMk id="56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08:12:55.529" v="5" actId="478"/>
          <ac:cxnSpMkLst>
            <pc:docMk/>
            <pc:sldMk cId="2241409476" sldId="282"/>
            <ac:cxnSpMk id="59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08:12:55.529" v="5" actId="478"/>
          <ac:cxnSpMkLst>
            <pc:docMk/>
            <pc:sldMk cId="2241409476" sldId="282"/>
            <ac:cxnSpMk id="62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08:12:55.529" v="5" actId="478"/>
          <ac:cxnSpMkLst>
            <pc:docMk/>
            <pc:sldMk cId="2241409476" sldId="282"/>
            <ac:cxnSpMk id="91" creationId="{00000000-0000-0000-0000-000000000000}"/>
          </ac:cxnSpMkLst>
        </pc:cxnChg>
      </pc:sldChg>
      <pc:sldChg chg="addSp delSp modSp add mod">
        <pc:chgData name="Антон Нарчуганов" userId="a2f09d9cd352bb9d" providerId="LiveId" clId="{4E78C125-A633-4571-A0F4-B1B1B0D8C4E0}" dt="2021-12-05T12:23:34.790" v="2846" actId="6549"/>
        <pc:sldMkLst>
          <pc:docMk/>
          <pc:sldMk cId="1111087484" sldId="283"/>
        </pc:sldMkLst>
        <pc:spChg chg="del">
          <ac:chgData name="Антон Нарчуганов" userId="a2f09d9cd352bb9d" providerId="LiveId" clId="{4E78C125-A633-4571-A0F4-B1B1B0D8C4E0}" dt="2021-12-05T11:00:25.987" v="1134" actId="478"/>
          <ac:spMkLst>
            <pc:docMk/>
            <pc:sldMk cId="1111087484" sldId="283"/>
            <ac:spMk id="8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0:25.987" v="1134" actId="478"/>
          <ac:spMkLst>
            <pc:docMk/>
            <pc:sldMk cId="1111087484" sldId="283"/>
            <ac:spMk id="21" creationId="{00000000-0000-0000-0000-000000000000}"/>
          </ac:spMkLst>
        </pc:spChg>
        <pc:spChg chg="add mod">
          <ac:chgData name="Антон Нарчуганов" userId="a2f09d9cd352bb9d" providerId="LiveId" clId="{4E78C125-A633-4571-A0F4-B1B1B0D8C4E0}" dt="2021-12-05T11:21:49.208" v="1428" actId="1076"/>
          <ac:spMkLst>
            <pc:docMk/>
            <pc:sldMk cId="1111087484" sldId="283"/>
            <ac:spMk id="40" creationId="{6AF384DA-8A66-4E9B-BA65-8270760C37B2}"/>
          </ac:spMkLst>
        </pc:spChg>
        <pc:spChg chg="mod">
          <ac:chgData name="Антон Нарчуганов" userId="a2f09d9cd352bb9d" providerId="LiveId" clId="{4E78C125-A633-4571-A0F4-B1B1B0D8C4E0}" dt="2021-12-05T11:12:05.692" v="1301" actId="1035"/>
          <ac:spMkLst>
            <pc:docMk/>
            <pc:sldMk cId="1111087484" sldId="283"/>
            <ac:spMk id="41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0:25.987" v="1134" actId="478"/>
          <ac:spMkLst>
            <pc:docMk/>
            <pc:sldMk cId="1111087484" sldId="283"/>
            <ac:spMk id="42" creationId="{00000000-0000-0000-0000-000000000000}"/>
          </ac:spMkLst>
        </pc:spChg>
        <pc:spChg chg="add mod">
          <ac:chgData name="Антон Нарчуганов" userId="a2f09d9cd352bb9d" providerId="LiveId" clId="{4E78C125-A633-4571-A0F4-B1B1B0D8C4E0}" dt="2021-12-05T12:22:51.689" v="2781" actId="2716"/>
          <ac:spMkLst>
            <pc:docMk/>
            <pc:sldMk cId="1111087484" sldId="283"/>
            <ac:spMk id="55" creationId="{C2AA264F-7FCD-434E-BB3B-F84537B5AC3C}"/>
          </ac:spMkLst>
        </pc:spChg>
        <pc:spChg chg="add mod">
          <ac:chgData name="Антон Нарчуганов" userId="a2f09d9cd352bb9d" providerId="LiveId" clId="{4E78C125-A633-4571-A0F4-B1B1B0D8C4E0}" dt="2021-12-05T12:22:51.689" v="2781" actId="2716"/>
          <ac:spMkLst>
            <pc:docMk/>
            <pc:sldMk cId="1111087484" sldId="283"/>
            <ac:spMk id="61" creationId="{1E23CC62-2A5F-4895-92BB-2B6E444879CD}"/>
          </ac:spMkLst>
        </pc:spChg>
        <pc:spChg chg="add mod">
          <ac:chgData name="Антон Нарчуганов" userId="a2f09d9cd352bb9d" providerId="LiveId" clId="{4E78C125-A633-4571-A0F4-B1B1B0D8C4E0}" dt="2021-12-05T12:23:22.811" v="2840" actId="20577"/>
          <ac:spMkLst>
            <pc:docMk/>
            <pc:sldMk cId="1111087484" sldId="283"/>
            <ac:spMk id="64" creationId="{AC645883-B4B3-4DC4-A5A4-D5F5715BFFB0}"/>
          </ac:spMkLst>
        </pc:spChg>
        <pc:spChg chg="add mod">
          <ac:chgData name="Антон Нарчуганов" userId="a2f09d9cd352bb9d" providerId="LiveId" clId="{4E78C125-A633-4571-A0F4-B1B1B0D8C4E0}" dt="2021-12-05T12:23:34.790" v="2846" actId="6549"/>
          <ac:spMkLst>
            <pc:docMk/>
            <pc:sldMk cId="1111087484" sldId="283"/>
            <ac:spMk id="65" creationId="{56E6416A-C4E5-4AD5-A259-DF610FFA6BFD}"/>
          </ac:spMkLst>
        </pc:spChg>
        <pc:spChg chg="add mod">
          <ac:chgData name="Антон Нарчуганов" userId="a2f09d9cd352bb9d" providerId="LiveId" clId="{4E78C125-A633-4571-A0F4-B1B1B0D8C4E0}" dt="2021-12-05T11:21:27.187" v="1426" actId="1076"/>
          <ac:spMkLst>
            <pc:docMk/>
            <pc:sldMk cId="1111087484" sldId="283"/>
            <ac:spMk id="66" creationId="{6CB8E89F-8F63-4217-B289-F24F2F72D941}"/>
          </ac:spMkLst>
        </pc:spChg>
        <pc:spChg chg="del">
          <ac:chgData name="Антон Нарчуганов" userId="a2f09d9cd352bb9d" providerId="LiveId" clId="{4E78C125-A633-4571-A0F4-B1B1B0D8C4E0}" dt="2021-12-05T11:02:47.514" v="1136" actId="478"/>
          <ac:spMkLst>
            <pc:docMk/>
            <pc:sldMk cId="1111087484" sldId="283"/>
            <ac:spMk id="102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3:09.747" v="1138" actId="478"/>
          <ac:spMkLst>
            <pc:docMk/>
            <pc:sldMk cId="1111087484" sldId="283"/>
            <ac:spMk id="10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1:11:59.886" v="1294" actId="20577"/>
          <ac:spMkLst>
            <pc:docMk/>
            <pc:sldMk cId="1111087484" sldId="283"/>
            <ac:spMk id="105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1:06:10.035" v="1292" actId="554"/>
          <ac:spMkLst>
            <pc:docMk/>
            <pc:sldMk cId="1111087484" sldId="283"/>
            <ac:spMk id="112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1:15:20.529" v="1315" actId="20577"/>
          <ac:spMkLst>
            <pc:docMk/>
            <pc:sldMk cId="1111087484" sldId="283"/>
            <ac:spMk id="113" creationId="{00000000-0000-0000-0000-000000000000}"/>
          </ac:spMkLst>
        </pc:spChg>
        <pc:spChg chg="mod">
          <ac:chgData name="Антон Нарчуганов" userId="a2f09d9cd352bb9d" providerId="LiveId" clId="{4E78C125-A633-4571-A0F4-B1B1B0D8C4E0}" dt="2021-12-05T11:06:10.035" v="1292" actId="554"/>
          <ac:spMkLst>
            <pc:docMk/>
            <pc:sldMk cId="1111087484" sldId="283"/>
            <ac:spMk id="114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2:47.514" v="1136" actId="478"/>
          <ac:spMkLst>
            <pc:docMk/>
            <pc:sldMk cId="1111087484" sldId="283"/>
            <ac:spMk id="119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3:09.747" v="1138" actId="478"/>
          <ac:spMkLst>
            <pc:docMk/>
            <pc:sldMk cId="1111087484" sldId="283"/>
            <ac:spMk id="120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2:42.332" v="1135" actId="478"/>
          <ac:spMkLst>
            <pc:docMk/>
            <pc:sldMk cId="1111087484" sldId="283"/>
            <ac:spMk id="121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3:09.747" v="1138" actId="478"/>
          <ac:spMkLst>
            <pc:docMk/>
            <pc:sldMk cId="1111087484" sldId="283"/>
            <ac:spMk id="124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3:09.747" v="1138" actId="478"/>
          <ac:spMkLst>
            <pc:docMk/>
            <pc:sldMk cId="1111087484" sldId="283"/>
            <ac:spMk id="125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2:47.514" v="1136" actId="478"/>
          <ac:spMkLst>
            <pc:docMk/>
            <pc:sldMk cId="1111087484" sldId="283"/>
            <ac:spMk id="126" creationId="{00000000-0000-0000-0000-000000000000}"/>
          </ac:spMkLst>
        </pc:spChg>
        <pc:spChg chg="del">
          <ac:chgData name="Антон Нарчуганов" userId="a2f09d9cd352bb9d" providerId="LiveId" clId="{4E78C125-A633-4571-A0F4-B1B1B0D8C4E0}" dt="2021-12-05T11:02:51.006" v="1137" actId="478"/>
          <ac:spMkLst>
            <pc:docMk/>
            <pc:sldMk cId="1111087484" sldId="283"/>
            <ac:spMk id="127" creationId="{00000000-0000-0000-0000-000000000000}"/>
          </ac:spMkLst>
        </pc:spChg>
        <pc:grpChg chg="mod">
          <ac:chgData name="Антон Нарчуганов" userId="a2f09d9cd352bb9d" providerId="LiveId" clId="{4E78C125-A633-4571-A0F4-B1B1B0D8C4E0}" dt="2021-12-05T11:12:55.777" v="1306" actId="552"/>
          <ac:grpSpMkLst>
            <pc:docMk/>
            <pc:sldMk cId="1111087484" sldId="283"/>
            <ac:grpSpMk id="13" creationId="{00000000-0000-0000-0000-000000000000}"/>
          </ac:grpSpMkLst>
        </pc:grpChg>
        <pc:grpChg chg="add del mod">
          <ac:chgData name="Антон Нарчуганов" userId="a2f09d9cd352bb9d" providerId="LiveId" clId="{4E78C125-A633-4571-A0F4-B1B1B0D8C4E0}" dt="2021-12-05T11:12:55.777" v="1306" actId="552"/>
          <ac:grpSpMkLst>
            <pc:docMk/>
            <pc:sldMk cId="1111087484" sldId="283"/>
            <ac:grpSpMk id="18" creationId="{00000000-0000-0000-0000-000000000000}"/>
          </ac:grpSpMkLst>
        </pc:grpChg>
        <pc:grpChg chg="add del mod">
          <ac:chgData name="Антон Нарчуганов" userId="a2f09d9cd352bb9d" providerId="LiveId" clId="{4E78C125-A633-4571-A0F4-B1B1B0D8C4E0}" dt="2021-12-05T11:12:55.777" v="1306" actId="552"/>
          <ac:grpSpMkLst>
            <pc:docMk/>
            <pc:sldMk cId="1111087484" sldId="283"/>
            <ac:grpSpMk id="25" creationId="{00000000-0000-0000-0000-000000000000}"/>
          </ac:grpSpMkLst>
        </pc:grpChg>
        <pc:cxnChg chg="del">
          <ac:chgData name="Антон Нарчуганов" userId="a2f09d9cd352bb9d" providerId="LiveId" clId="{4E78C125-A633-4571-A0F4-B1B1B0D8C4E0}" dt="2021-12-05T11:00:25.987" v="1134" actId="478"/>
          <ac:cxnSpMkLst>
            <pc:docMk/>
            <pc:sldMk cId="1111087484" sldId="283"/>
            <ac:cxnSpMk id="44" creationId="{00000000-0000-0000-0000-000000000000}"/>
          </ac:cxnSpMkLst>
        </pc:cxnChg>
        <pc:cxnChg chg="add del mod">
          <ac:chgData name="Антон Нарчуганов" userId="a2f09d9cd352bb9d" providerId="LiveId" clId="{4E78C125-A633-4571-A0F4-B1B1B0D8C4E0}" dt="2021-12-05T11:21:07.259" v="1422" actId="478"/>
          <ac:cxnSpMkLst>
            <pc:docMk/>
            <pc:sldMk cId="1111087484" sldId="283"/>
            <ac:cxnSpMk id="54" creationId="{50D529E6-B0B9-491E-91A5-284DD8BAB479}"/>
          </ac:cxnSpMkLst>
        </pc:cxnChg>
        <pc:cxnChg chg="del mod">
          <ac:chgData name="Антон Нарчуганов" userId="a2f09d9cd352bb9d" providerId="LiveId" clId="{4E78C125-A633-4571-A0F4-B1B1B0D8C4E0}" dt="2021-12-05T11:21:04.955" v="1421" actId="478"/>
          <ac:cxnSpMkLst>
            <pc:docMk/>
            <pc:sldMk cId="1111087484" sldId="283"/>
            <ac:cxnSpMk id="96" creationId="{00000000-0000-0000-0000-000000000000}"/>
          </ac:cxnSpMkLst>
        </pc:cxnChg>
        <pc:cxnChg chg="del">
          <ac:chgData name="Антон Нарчуганов" userId="a2f09d9cd352bb9d" providerId="LiveId" clId="{4E78C125-A633-4571-A0F4-B1B1B0D8C4E0}" dt="2021-12-05T11:03:14.913" v="1140" actId="478"/>
          <ac:cxnSpMkLst>
            <pc:docMk/>
            <pc:sldMk cId="1111087484" sldId="283"/>
            <ac:cxnSpMk id="99" creationId="{00000000-0000-0000-0000-000000000000}"/>
          </ac:cxnSpMkLst>
        </pc:cxnChg>
      </pc:sldChg>
      <pc:sldChg chg="add del">
        <pc:chgData name="Антон Нарчуганов" userId="a2f09d9cd352bb9d" providerId="LiveId" clId="{4E78C125-A633-4571-A0F4-B1B1B0D8C4E0}" dt="2021-12-05T11:46:26.782" v="1938" actId="47"/>
        <pc:sldMkLst>
          <pc:docMk/>
          <pc:sldMk cId="1712811848" sldId="284"/>
        </pc:sldMkLst>
      </pc:sldChg>
      <pc:sldChg chg="modSp add del mod">
        <pc:chgData name="Антон Нарчуганов" userId="a2f09d9cd352bb9d" providerId="LiveId" clId="{4E78C125-A633-4571-A0F4-B1B1B0D8C4E0}" dt="2021-12-05T12:20:18.517" v="2765" actId="47"/>
        <pc:sldMkLst>
          <pc:docMk/>
          <pc:sldMk cId="1028046116" sldId="311"/>
        </pc:sldMkLst>
        <pc:spChg chg="mod">
          <ac:chgData name="Антон Нарчуганов" userId="a2f09d9cd352bb9d" providerId="LiveId" clId="{4E78C125-A633-4571-A0F4-B1B1B0D8C4E0}" dt="2021-12-05T12:08:03.634" v="2570" actId="20577"/>
          <ac:spMkLst>
            <pc:docMk/>
            <pc:sldMk cId="1028046116" sldId="311"/>
            <ac:spMk id="90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80925393157457E-2"/>
          <c:y val="0.28434339212156134"/>
          <c:w val="0.73562931273229193"/>
          <c:h val="0.352217571181327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субъектов МСП (Красноярский край), тыс. ед.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Лист1!$A$3:$A$8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Лист1!$C$3:$C$8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91A0-433A-8BEB-814FB5AD8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997120"/>
        <c:axId val="156998656"/>
      </c:barChar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субъектов МСП (Россия), млн ед.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Лист1!$A$3:$A$8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Лист1!$B$3:$B$8</c:f>
              <c:numCache>
                <c:formatCode>General</c:formatCode>
                <c:ptCount val="6"/>
                <c:pt idx="0">
                  <c:v>12500</c:v>
                </c:pt>
                <c:pt idx="1">
                  <c:v>14800</c:v>
                </c:pt>
                <c:pt idx="2">
                  <c:v>14000</c:v>
                </c:pt>
                <c:pt idx="3">
                  <c:v>13000</c:v>
                </c:pt>
                <c:pt idx="4">
                  <c:v>13100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A0-433A-8BEB-814FB5AD8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006080"/>
        <c:axId val="157004544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Численность занятых (Россия), млн чел.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Лист1!$A$3:$A$8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Лист1!$D$3:$D$8</c:f>
              <c:numCache>
                <c:formatCode>General</c:formatCode>
                <c:ptCount val="6"/>
                <c:pt idx="2">
                  <c:v>18300</c:v>
                </c:pt>
                <c:pt idx="3">
                  <c:v>18550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A0-433A-8BEB-814FB5AD87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997120"/>
        <c:axId val="156998656"/>
      </c:lineChart>
      <c:catAx>
        <c:axId val="15699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6998656"/>
        <c:crosses val="autoZero"/>
        <c:auto val="1"/>
        <c:lblAlgn val="ctr"/>
        <c:lblOffset val="100"/>
        <c:noMultiLvlLbl val="0"/>
      </c:catAx>
      <c:valAx>
        <c:axId val="156998656"/>
        <c:scaling>
          <c:orientation val="minMax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6997120"/>
        <c:crosses val="autoZero"/>
        <c:crossBetween val="between"/>
      </c:valAx>
      <c:valAx>
        <c:axId val="15700454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7006080"/>
        <c:crosses val="max"/>
        <c:crossBetween val="between"/>
      </c:valAx>
      <c:catAx>
        <c:axId val="157006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70045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1.6906456717284229E-2"/>
          <c:y val="5.308058475725845E-2"/>
          <c:w val="0.33024541607668084"/>
          <c:h val="8.97562980633822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093554759935438E-2"/>
          <c:y val="3.1973556345271284E-2"/>
          <c:w val="0.97890636524964858"/>
          <c:h val="0.96802638382313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субъектов МСП (Россия), млн, ед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Лист1!$A$3:$A$8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Лист1!$B$3:$B$8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2F91-463C-8209-80D2C696C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111232"/>
        <c:axId val="158112768"/>
      </c:barChar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субъектов МСП (Красноярский край), млн. ед.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7302753519219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586-4179-BD37-B83286AE35B0}"/>
                </c:ext>
              </c:extLst>
            </c:dLbl>
            <c:dLbl>
              <c:idx val="1"/>
              <c:layout>
                <c:manualLayout>
                  <c:x val="0"/>
                  <c:y val="-1.8223953736986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91-463C-8209-80D2C696C4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Лист1!$C$3:$C$8</c:f>
              <c:numCache>
                <c:formatCode>0</c:formatCode>
                <c:ptCount val="6"/>
                <c:pt idx="0">
                  <c:v>110.261</c:v>
                </c:pt>
                <c:pt idx="1">
                  <c:v>110.518</c:v>
                </c:pt>
                <c:pt idx="2">
                  <c:v>106.96899999999999</c:v>
                </c:pt>
                <c:pt idx="3">
                  <c:v>101.355</c:v>
                </c:pt>
                <c:pt idx="4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91-463C-8209-80D2C696C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132480"/>
        <c:axId val="158130944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Численность занятых, Россия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Лист1!$A$3:$A$8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Лист1!$D$3:$D$8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F91-463C-8209-80D2C696C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480"/>
        <c:axId val="158130944"/>
      </c:lineChart>
      <c:catAx>
        <c:axId val="158111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58112768"/>
        <c:crosses val="autoZero"/>
        <c:auto val="1"/>
        <c:lblAlgn val="ctr"/>
        <c:lblOffset val="100"/>
        <c:noMultiLvlLbl val="0"/>
      </c:catAx>
      <c:valAx>
        <c:axId val="1581127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58111232"/>
        <c:crosses val="autoZero"/>
        <c:crossBetween val="between"/>
      </c:valAx>
      <c:valAx>
        <c:axId val="158130944"/>
        <c:scaling>
          <c:orientation val="minMax"/>
        </c:scaling>
        <c:delete val="1"/>
        <c:axPos val="r"/>
        <c:numFmt formatCode="0" sourceLinked="1"/>
        <c:majorTickMark val="out"/>
        <c:minorTickMark val="none"/>
        <c:tickLblPos val="none"/>
        <c:crossAx val="158132480"/>
        <c:crosses val="max"/>
        <c:crossBetween val="between"/>
      </c:valAx>
      <c:catAx>
        <c:axId val="158132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813094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78890303763862E-2"/>
          <c:y val="5.5165455164960762E-3"/>
          <c:w val="0.88164739306843543"/>
          <c:h val="0.994483529224775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8E101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1CD-46A9-8132-7A46FE4899C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anose="020B0A040201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Недостаток средств для внесения платежей
 по договорам аренды, заработной платы
</c:v>
                </c:pt>
                <c:pt idx="1">
                  <c:v>перебои со снабжением материалами / товарами</c:v>
                </c:pt>
                <c:pt idx="2">
                  <c:v>растущая задолженность перед банками 
и лизинговыми компаниями</c:v>
                </c:pt>
                <c:pt idx="3">
                  <c:v>Нарушение условий сотрудничества другими контрагентами
 </c:v>
                </c:pt>
                <c:pt idx="4">
                  <c:v>Снижение оборота продукции</c:v>
                </c:pt>
                <c:pt idx="5">
                  <c:v>отсутствие доступных кредитных ресурсов</c:v>
                </c:pt>
                <c:pt idx="6">
                  <c:v>снижение потребительского спроса</c:v>
                </c:pt>
                <c:pt idx="7">
                  <c:v>падение доходов предприятия</c:v>
                </c:pt>
                <c:pt idx="8">
                  <c:v>снижение потребительского спроса</c:v>
                </c:pt>
                <c:pt idx="9">
                  <c:v>рост издержек в связи с ростом закупочных цен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>
                  <c:v>7.0000000000000001E-3</c:v>
                </c:pt>
                <c:pt idx="1">
                  <c:v>8.2299999999999995E-3</c:v>
                </c:pt>
                <c:pt idx="2">
                  <c:v>1.6459999999999999E-2</c:v>
                </c:pt>
                <c:pt idx="3">
                  <c:v>2.0570000000000001E-2</c:v>
                </c:pt>
                <c:pt idx="4">
                  <c:v>2.5000000000000001E-2</c:v>
                </c:pt>
                <c:pt idx="5">
                  <c:v>3.6999999999999998E-2</c:v>
                </c:pt>
                <c:pt idx="6">
                  <c:v>0.05</c:v>
                </c:pt>
                <c:pt idx="7">
                  <c:v>6.2E-2</c:v>
                </c:pt>
                <c:pt idx="8">
                  <c:v>0.14599999999999999</c:v>
                </c:pt>
                <c:pt idx="9">
                  <c:v>0.218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B5A-453D-A32C-318D1227D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axId val="158315264"/>
        <c:axId val="158292992"/>
      </c:barChart>
      <c:valAx>
        <c:axId val="158292992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one"/>
        <c:crossAx val="158315264"/>
        <c:crosses val="autoZero"/>
        <c:crossBetween val="between"/>
      </c:valAx>
      <c:catAx>
        <c:axId val="15831526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158292992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  <a:sp3d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>
              <a:lumMod val="85000"/>
              <a:lumOff val="15000"/>
            </a:schemeClr>
          </a:solidFill>
          <a:latin typeface="Mullerregular" pitchFamily="50" charset="-52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0.50456</cdr:x>
      <cdr:y>0.17245</cdr:y>
    </cdr:from>
    <cdr:to>
      <cdr:x>0.62551</cdr:x>
      <cdr:y>0.24648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95B6DAB8-59B2-44DD-8C2C-AC661B18AA78}"/>
            </a:ext>
          </a:extLst>
        </cdr:cNvPr>
        <cdr:cNvCxnSpPr/>
      </cdr:nvCxnSpPr>
      <cdr:spPr>
        <a:xfrm xmlns:a="http://schemas.openxmlformats.org/drawingml/2006/main" flipH="1">
          <a:off x="4942696" y="693126"/>
          <a:ext cx="1184843" cy="297539"/>
        </a:xfrm>
        <a:prstGeom xmlns:a="http://schemas.openxmlformats.org/drawingml/2006/main" prst="straightConnector1">
          <a:avLst/>
        </a:prstGeom>
        <a:ln xmlns:a="http://schemas.openxmlformats.org/drawingml/2006/main" w="22225" cap="rnd">
          <a:solidFill>
            <a:schemeClr val="accent6">
              <a:lumMod val="60000"/>
              <a:lumOff val="40000"/>
            </a:schemeClr>
          </a:solidFill>
          <a:prstDash val="sysDash"/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92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792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C587E14B-5F25-4DA5-AE35-B0AE534CD9B7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6400" cy="49792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710"/>
            <a:ext cx="2946400" cy="49792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412596EA-21CC-453E-8895-30A708AA38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55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" y="4"/>
            <a:ext cx="2945659" cy="498055"/>
          </a:xfrm>
          <a:prstGeom prst="rect">
            <a:avLst/>
          </a:prstGeom>
        </p:spPr>
        <p:txBody>
          <a:bodyPr vert="horz" lIns="90710" tIns="45356" rIns="90710" bIns="4535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7" y="4"/>
            <a:ext cx="2945659" cy="498055"/>
          </a:xfrm>
          <a:prstGeom prst="rect">
            <a:avLst/>
          </a:prstGeom>
        </p:spPr>
        <p:txBody>
          <a:bodyPr vert="horz" lIns="90710" tIns="45356" rIns="90710" bIns="45356" rtlCol="0"/>
          <a:lstStyle>
            <a:lvl1pPr algn="r">
              <a:defRPr sz="1200"/>
            </a:lvl1pPr>
          </a:lstStyle>
          <a:p>
            <a:fld id="{1561C925-4088-43E7-A63E-30723F0D8AE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0" tIns="45356" rIns="90710" bIns="4535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202"/>
            <a:ext cx="5438140" cy="3908614"/>
          </a:xfrm>
          <a:prstGeom prst="rect">
            <a:avLst/>
          </a:prstGeom>
        </p:spPr>
        <p:txBody>
          <a:bodyPr vert="horz" lIns="90710" tIns="45356" rIns="90710" bIns="4535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" y="9428588"/>
            <a:ext cx="2945659" cy="498054"/>
          </a:xfrm>
          <a:prstGeom prst="rect">
            <a:avLst/>
          </a:prstGeom>
        </p:spPr>
        <p:txBody>
          <a:bodyPr vert="horz" lIns="90710" tIns="45356" rIns="90710" bIns="4535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7" y="9428588"/>
            <a:ext cx="2945659" cy="498054"/>
          </a:xfrm>
          <a:prstGeom prst="rect">
            <a:avLst/>
          </a:prstGeom>
        </p:spPr>
        <p:txBody>
          <a:bodyPr vert="horz" lIns="90710" tIns="45356" rIns="90710" bIns="45356" rtlCol="0" anchor="b"/>
          <a:lstStyle>
            <a:lvl1pPr algn="r">
              <a:defRPr sz="1200"/>
            </a:lvl1pPr>
          </a:lstStyle>
          <a:p>
            <a:fld id="{47C79389-8B58-4E13-9A34-5766DA226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31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96A89-8779-4952-A13C-4FC84A14BDE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3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96A89-8779-4952-A13C-4FC84A14BDE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823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270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615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96A89-8779-4952-A13C-4FC84A14BDE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512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59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96A89-8779-4952-A13C-4FC84A14BDE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62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96A89-8779-4952-A13C-4FC84A14BDE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49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77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31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393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94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189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9389-8B58-4E13-9A34-5766DA226D2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804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23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5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6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99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04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08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7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99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5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92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28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FD442-CD90-4904-90FA-20D3A5E601C0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E2985-2417-4DA5-83E8-666907A63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4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3227026" y="1978819"/>
            <a:ext cx="575076" cy="2833738"/>
            <a:chOff x="3048001" y="1744133"/>
            <a:chExt cx="575076" cy="209004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3048001" y="1744133"/>
              <a:ext cx="3" cy="2090040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16200000">
              <a:off x="2702358" y="2258629"/>
              <a:ext cx="1337671" cy="5037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МАЙ 2022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3802103" y="2007707"/>
            <a:ext cx="8228680" cy="20723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О МЕРАХ ПОДДЕРЖКИ </a:t>
            </a:r>
          </a:p>
          <a:p>
            <a:r>
              <a:rPr lang="ru-RU" sz="2400" b="1" dirty="0" smtClean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СУБЪЕКТОВ МАЛОГО И СРЕДНЕГО ПРЕДПРИНИМАТЕЛЬСТВА </a:t>
            </a:r>
            <a:endParaRPr lang="en-US" sz="2400" b="1" dirty="0" smtClean="0">
              <a:ln w="1016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400" b="1" dirty="0" smtClean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НА ТЕРРИТОРИИ КРАСНОЯРСКОГО КРАЯ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0" y="116632"/>
            <a:ext cx="730457" cy="6741368"/>
            <a:chOff x="0" y="116632"/>
            <a:chExt cx="730457" cy="677713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116632"/>
              <a:ext cx="447944" cy="3600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 Black" panose="020B0A04020102020204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0" y="6381328"/>
              <a:ext cx="447944" cy="3600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2400" y="6525344"/>
              <a:ext cx="578057" cy="36842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23972" y="273624"/>
            <a:ext cx="11968028" cy="317548"/>
          </a:xfrm>
          <a:prstGeom prst="rect">
            <a:avLst/>
          </a:prstGeom>
          <a:solidFill>
            <a:schemeClr val="bg1">
              <a:lumMod val="8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51" descr="https://im0-tub-ru.yandex.net/i?id=e6805e1f8e9a6ae80d1b5e65f7b29566&amp;n=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2" y="0"/>
            <a:ext cx="1709936" cy="84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910867" y="6404434"/>
            <a:ext cx="7844067" cy="45719"/>
          </a:xfrm>
          <a:prstGeom prst="rect">
            <a:avLst/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005633" y="6118558"/>
            <a:ext cx="10300654" cy="267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ru-RU" sz="1400" b="1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</a:rPr>
              <a:t>АГЕНТСТВО РАЗВИТИЯ МАЛОГО И СРЕДНЕГО ПРЕДПРИНИМАТЕЛЬСТВА КРАСНОЯРСКОГО КРАЯ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3802103" y="4080010"/>
            <a:ext cx="7642846" cy="54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4" descr="http://www.project.krskstate.ru/dat/Image/59/logonp/kooperation-200.jpg">
            <a:extLst>
              <a:ext uri="{FF2B5EF4-FFF2-40B4-BE49-F238E27FC236}">
                <a16:creationId xmlns:a16="http://schemas.microsoft.com/office/drawing/2014/main" id="{1F9C856A-8F68-4825-8317-461702B745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423" y="712186"/>
            <a:ext cx="1048568" cy="84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://www.project.krskstate.ru/dat/Image/59/logonp/1_trud.jpg">
            <a:extLst>
              <a:ext uri="{FF2B5EF4-FFF2-40B4-BE49-F238E27FC236}">
                <a16:creationId xmlns:a16="http://schemas.microsoft.com/office/drawing/2014/main" id="{2793D10C-F137-4236-97EE-E72470F66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4921" y="705618"/>
            <a:ext cx="1133652" cy="85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http://www.project.krskstate.ru/dat/Image/59/MSP_logo_tsvet_lev.jpg">
            <a:extLst>
              <a:ext uri="{FF2B5EF4-FFF2-40B4-BE49-F238E27FC236}">
                <a16:creationId xmlns:a16="http://schemas.microsoft.com/office/drawing/2014/main" id="{9F6210EE-560B-4ECA-9EC7-1A7D11153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30540"/>
            <a:ext cx="1121750" cy="83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10706792" y="6450153"/>
            <a:ext cx="1334831" cy="274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МАЙ 2022</a:t>
            </a:r>
            <a:endParaRPr lang="ru-RU" sz="1000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42" y="1968758"/>
            <a:ext cx="2422322" cy="30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8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Шеврон 82"/>
          <p:cNvSpPr/>
          <p:nvPr/>
        </p:nvSpPr>
        <p:spPr>
          <a:xfrm>
            <a:off x="1292046" y="1589418"/>
            <a:ext cx="10734854" cy="863268"/>
          </a:xfrm>
          <a:prstGeom prst="chevron">
            <a:avLst>
              <a:gd name="adj" fmla="val 35899"/>
            </a:avLst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Шеврон 124"/>
          <p:cNvSpPr/>
          <p:nvPr/>
        </p:nvSpPr>
        <p:spPr>
          <a:xfrm>
            <a:off x="1292046" y="1592870"/>
            <a:ext cx="4192361" cy="336355"/>
          </a:xfrm>
          <a:prstGeom prst="chevron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4" name="Шеврон 83"/>
          <p:cNvSpPr/>
          <p:nvPr/>
        </p:nvSpPr>
        <p:spPr>
          <a:xfrm>
            <a:off x="4144821" y="2540001"/>
            <a:ext cx="7882079" cy="635000"/>
          </a:xfrm>
          <a:prstGeom prst="chevron">
            <a:avLst>
              <a:gd name="adj" fmla="val 35899"/>
            </a:avLst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Шеврон 112"/>
          <p:cNvSpPr/>
          <p:nvPr/>
        </p:nvSpPr>
        <p:spPr>
          <a:xfrm>
            <a:off x="1304774" y="2540000"/>
            <a:ext cx="4183088" cy="631727"/>
          </a:xfrm>
          <a:prstGeom prst="chevron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538888" y="141928"/>
            <a:ext cx="11429365" cy="3142383"/>
            <a:chOff x="490543" y="164672"/>
            <a:chExt cx="11429365" cy="3052991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490543" y="623341"/>
              <a:ext cx="7669708" cy="1354692"/>
              <a:chOff x="305305" y="1673634"/>
              <a:chExt cx="7669708" cy="1354692"/>
            </a:xfrm>
          </p:grpSpPr>
          <p:grpSp>
            <p:nvGrpSpPr>
              <p:cNvPr id="86" name="Группа 85"/>
              <p:cNvGrpSpPr/>
              <p:nvPr/>
            </p:nvGrpSpPr>
            <p:grpSpPr>
              <a:xfrm>
                <a:off x="305305" y="1673634"/>
                <a:ext cx="7669708" cy="1354692"/>
                <a:chOff x="6105250" y="2341918"/>
                <a:chExt cx="7669708" cy="1354692"/>
              </a:xfrm>
            </p:grpSpPr>
            <p:sp>
              <p:nvSpPr>
                <p:cNvPr id="88" name="Прямоугольник 87"/>
                <p:cNvSpPr/>
                <p:nvPr/>
              </p:nvSpPr>
              <p:spPr>
                <a:xfrm>
                  <a:off x="6162659" y="2341918"/>
                  <a:ext cx="4076045" cy="440629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>
                    <a:lnSpc>
                      <a:spcPts val="2200"/>
                    </a:lnSpc>
                  </a:pPr>
                  <a:r>
                    <a:rPr lang="ru-RU" b="1" dirty="0" smtClean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rPr>
                    <a:t>НАЛОГОВЫЕ ПРЕФЕРЕНЦИИ</a:t>
                  </a:r>
                  <a:endParaRPr lang="ru-RU" b="1" dirty="0">
                    <a:solidFill>
                      <a:schemeClr val="tx2">
                        <a:lumMod val="75000"/>
                      </a:schemeClr>
                    </a:solidFill>
                    <a:latin typeface="Arial Black" panose="020B0A04020102020204" pitchFamily="34" charset="0"/>
                  </a:endParaRPr>
                </a:p>
              </p:txBody>
            </p:sp>
            <p:grpSp>
              <p:nvGrpSpPr>
                <p:cNvPr id="89" name="Группа 88"/>
                <p:cNvGrpSpPr/>
                <p:nvPr/>
              </p:nvGrpSpPr>
              <p:grpSpPr>
                <a:xfrm>
                  <a:off x="6105250" y="2771865"/>
                  <a:ext cx="7669708" cy="924745"/>
                  <a:chOff x="6083637" y="2516850"/>
                  <a:chExt cx="7669708" cy="924745"/>
                </a:xfrm>
              </p:grpSpPr>
              <p:sp>
                <p:nvSpPr>
                  <p:cNvPr id="90" name="Прямоугольник 89"/>
                  <p:cNvSpPr/>
                  <p:nvPr/>
                </p:nvSpPr>
                <p:spPr>
                  <a:xfrm>
                    <a:off x="6083637" y="2516850"/>
                    <a:ext cx="827852" cy="92474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ts val="3200"/>
                      </a:lnSpc>
                    </a:pPr>
                    <a:r>
                      <a:rPr lang="ru-RU" sz="54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Black" panose="020B0A04020102020204" pitchFamily="34" charset="0"/>
                      </a:rPr>
                      <a:t>1</a:t>
                    </a:r>
                    <a:endParaRPr lang="ru-RU" sz="5400" b="1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  <p:cxnSp>
                <p:nvCxnSpPr>
                  <p:cNvPr id="91" name="Прямая соединительная линия 90"/>
                  <p:cNvCxnSpPr/>
                  <p:nvPr/>
                </p:nvCxnSpPr>
                <p:spPr>
                  <a:xfrm>
                    <a:off x="6803674" y="2941270"/>
                    <a:ext cx="6949671" cy="3879"/>
                  </a:xfrm>
                  <a:prstGeom prst="line">
                    <a:avLst/>
                  </a:prstGeom>
                  <a:ln>
                    <a:solidFill>
                      <a:srgbClr val="82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87" name="Прямоугольник 86"/>
              <p:cNvSpPr/>
              <p:nvPr/>
            </p:nvSpPr>
            <p:spPr>
              <a:xfrm>
                <a:off x="957753" y="2188916"/>
                <a:ext cx="4429848" cy="3105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2200"/>
                  </a:lnSpc>
                </a:pPr>
                <a:r>
                  <a:rPr lang="ru-RU" sz="2400" b="1" dirty="0" smtClean="0">
                    <a:solidFill>
                      <a:srgbClr val="820000"/>
                    </a:solidFill>
                    <a:latin typeface="Arial Black" panose="020B0A04020102020204" pitchFamily="34" charset="0"/>
                  </a:rPr>
                  <a:t>УСН</a:t>
                </a:r>
                <a:endParaRPr lang="ru-RU" sz="2400" b="1" dirty="0">
                  <a:solidFill>
                    <a:srgbClr val="8200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31" name="Шеврон 30"/>
            <p:cNvSpPr/>
            <p:nvPr/>
          </p:nvSpPr>
          <p:spPr>
            <a:xfrm>
              <a:off x="1256430" y="2120751"/>
              <a:ext cx="4183088" cy="291614"/>
            </a:xfrm>
            <a:prstGeom prst="chevron">
              <a:avLst>
                <a:gd name="adj" fmla="val 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47952" y="164672"/>
              <a:ext cx="8127275" cy="6539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3200" b="1" dirty="0">
                  <a:ln w="10160">
                    <a:solidFill>
                      <a:srgbClr val="44546A">
                        <a:lumMod val="75000"/>
                      </a:srgbClr>
                    </a:solidFill>
                    <a:prstDash val="solid"/>
                  </a:ln>
                  <a:solidFill>
                    <a:srgbClr val="44546A">
                      <a:lumMod val="75000"/>
                    </a:srgbClr>
                  </a:solidFill>
                  <a:latin typeface="Arial Black" panose="020B0A04020102020204" pitchFamily="34" charset="0"/>
                </a:rPr>
                <a:t>МЕРЫ НАЛОГОВОЙ ПОДДЕРЖКИ 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256429" y="1570736"/>
              <a:ext cx="5004376" cy="3688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400"/>
                </a:lnSpc>
              </a:pPr>
              <a:r>
                <a:rPr lang="ru-RU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anose="020B0A04020102020204" pitchFamily="34" charset="0"/>
                </a:rPr>
                <a:t>ДЛЯ НЕВОССТАНОВИВШИХСЯ ОТРАСЛЕЙ</a:t>
              </a:r>
              <a:endPara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256429" y="2103774"/>
              <a:ext cx="5271024" cy="3271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000"/>
                </a:lnSpc>
              </a:pPr>
              <a:r>
                <a:rPr lang="ru-RU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anose="020B0A04020102020204" pitchFamily="34" charset="0"/>
                </a:rPr>
                <a:t>ДЛЯ ПЕРЕШЕДШИХ С ЕНВД </a:t>
              </a:r>
              <a:r>
                <a:rPr lang="ru-RU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anose="020B0A04020102020204" pitchFamily="34" charset="0"/>
                </a:rPr>
                <a:t>(КРОМЕ ТОРГОВЛИ)</a:t>
              </a:r>
              <a:endPara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436062" y="1772346"/>
              <a:ext cx="2270915" cy="2639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2200"/>
                </a:lnSpc>
              </a:pPr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ДОХОДЫ</a:t>
              </a:r>
              <a:endParaRPr lang="ru-RU" sz="1200" b="1" dirty="0" smtClean="0">
                <a:solidFill>
                  <a:srgbClr val="82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8276878" y="1586781"/>
              <a:ext cx="3310304" cy="16308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ts val="2200"/>
                </a:lnSpc>
              </a:pPr>
              <a:r>
                <a:rPr lang="ru-RU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3 915 + 1507</a:t>
              </a:r>
              <a:r>
                <a:rPr lang="en-US" b="1" dirty="0" smtClean="0">
                  <a:solidFill>
                    <a:srgbClr val="920000"/>
                  </a:solidFill>
                  <a:latin typeface="Arial Black" panose="020B0A04020102020204" pitchFamily="34" charset="0"/>
                </a:rPr>
                <a:t>*</a:t>
              </a:r>
              <a:endParaRPr lang="ru-RU" b="1" dirty="0" smtClean="0">
                <a:solidFill>
                  <a:srgbClr val="920000"/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2200"/>
                </a:lnSpc>
              </a:pPr>
              <a:endPara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900"/>
                </a:lnSpc>
              </a:pPr>
              <a:endParaRPr lang="ru-RU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900"/>
                </a:lnSpc>
              </a:pPr>
              <a:endParaRPr lang="ru-RU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8354201" y="866667"/>
              <a:ext cx="3565707" cy="4682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900"/>
                </a:lnSpc>
              </a:pPr>
              <a:r>
                <a:rPr lang="ru-RU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ЧИСЛО НАЛОГОПЛАТЕЛЬЩИКОВ</a:t>
              </a:r>
              <a:endPara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96" name="Прямоугольник 95"/>
          <p:cNvSpPr/>
          <p:nvPr/>
        </p:nvSpPr>
        <p:spPr>
          <a:xfrm>
            <a:off x="5486087" y="1761861"/>
            <a:ext cx="2065477" cy="7416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ДОХОДЫ - РАСХОДЫ</a:t>
            </a:r>
            <a:endParaRPr lang="ru-RU" sz="1200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620717" y="2687905"/>
            <a:ext cx="2884822" cy="332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ДЛЯ ПЕРЕШЕДШИХ С ЕНВД (ТОРГОВЛЯ)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5501177" y="2756069"/>
            <a:ext cx="2552537" cy="243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ДОХОДЫ </a:t>
            </a:r>
          </a:p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ДОХОДЫ - РАСХОДЫ</a:t>
            </a:r>
            <a:endParaRPr lang="ru-RU" sz="1200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2" name="Шеврон 101"/>
          <p:cNvSpPr/>
          <p:nvPr/>
        </p:nvSpPr>
        <p:spPr>
          <a:xfrm>
            <a:off x="5257827" y="3300569"/>
            <a:ext cx="6769073" cy="582878"/>
          </a:xfrm>
          <a:prstGeom prst="chevron">
            <a:avLst>
              <a:gd name="adj" fmla="val 35899"/>
            </a:avLst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7" name="Шеврон 76"/>
          <p:cNvSpPr/>
          <p:nvPr/>
        </p:nvSpPr>
        <p:spPr>
          <a:xfrm>
            <a:off x="1304774" y="3298972"/>
            <a:ext cx="4182134" cy="584475"/>
          </a:xfrm>
          <a:prstGeom prst="chevron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615544" y="3416151"/>
            <a:ext cx="3963997" cy="332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НАЛОГ НА ИМУЩЕСТВО ОРГАНИЗАЦИЙ</a:t>
            </a:r>
          </a:p>
          <a:p>
            <a:pPr>
              <a:lnSpc>
                <a:spcPts val="16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(ОКВЭД 68.20.2 РАЗДЕЛА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L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)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5512340" y="3276698"/>
            <a:ext cx="4936710" cy="271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НАЛОГОВЫЕ ЛЬГОТЫ ПО АРЕНДНОЙ ПЛАТЕ В 2022 г.</a:t>
            </a:r>
          </a:p>
        </p:txBody>
      </p:sp>
      <p:grpSp>
        <p:nvGrpSpPr>
          <p:cNvPr id="137" name="Группа 136"/>
          <p:cNvGrpSpPr/>
          <p:nvPr/>
        </p:nvGrpSpPr>
        <p:grpSpPr>
          <a:xfrm>
            <a:off x="8356721" y="1148101"/>
            <a:ext cx="3258804" cy="374461"/>
            <a:chOff x="8356721" y="1148101"/>
            <a:chExt cx="3258804" cy="374461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8356721" y="1148101"/>
              <a:ext cx="800219" cy="3744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ru-RU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2021</a:t>
              </a:r>
              <a:endParaRPr lang="ru-RU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8" name="Прямоугольник 107"/>
            <p:cNvSpPr/>
            <p:nvPr/>
          </p:nvSpPr>
          <p:spPr>
            <a:xfrm>
              <a:off x="10815306" y="1157409"/>
              <a:ext cx="800219" cy="3647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ru-RU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2022</a:t>
              </a:r>
              <a:endParaRPr lang="ru-RU" b="1" dirty="0">
                <a:solidFill>
                  <a:srgbClr val="82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22" name="Прямоугольник 121"/>
          <p:cNvSpPr/>
          <p:nvPr/>
        </p:nvSpPr>
        <p:spPr>
          <a:xfrm>
            <a:off x="10750470" y="1620339"/>
            <a:ext cx="1486583" cy="1678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200"/>
              </a:lnSpc>
            </a:pP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5 422</a:t>
            </a:r>
            <a:endParaRPr lang="en-US" b="1" dirty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>
              <a:lnSpc>
                <a:spcPts val="2200"/>
              </a:lnSpc>
            </a:pPr>
            <a:endParaRPr 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98" name="Рисунок 9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453380" y="2781269"/>
            <a:ext cx="150841" cy="168133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451048" y="3488151"/>
            <a:ext cx="150841" cy="168133"/>
          </a:xfrm>
          <a:prstGeom prst="rect">
            <a:avLst/>
          </a:prstGeom>
        </p:spPr>
      </p:pic>
      <p:sp>
        <p:nvSpPr>
          <p:cNvPr id="100" name="Прямоугольник 99"/>
          <p:cNvSpPr/>
          <p:nvPr/>
        </p:nvSpPr>
        <p:spPr>
          <a:xfrm>
            <a:off x="5577742" y="3518897"/>
            <a:ext cx="6026338" cy="390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умма налога в 2022 году уменьшается на величину снижения арендной платы арендаторам пострадавших отраслей 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7528087" y="2715054"/>
            <a:ext cx="1050232" cy="269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4</a:t>
            </a:r>
            <a:r>
              <a:rPr lang="ru-RU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%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 </a:t>
            </a:r>
            <a:b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1</a:t>
            </a:r>
            <a:r>
              <a:rPr lang="en-US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0%</a:t>
            </a:r>
            <a:endParaRPr lang="ru-RU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9887928" y="2689408"/>
            <a:ext cx="985656" cy="315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5%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 </a:t>
            </a:r>
            <a:b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12,5%</a:t>
            </a:r>
            <a:endParaRPr lang="ru-RU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7508126" y="2016298"/>
            <a:ext cx="1165158" cy="241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5%</a:t>
            </a:r>
            <a:endParaRPr lang="ru-RU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7501538" y="1786468"/>
            <a:ext cx="1165158" cy="241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1%</a:t>
            </a:r>
            <a:endParaRPr lang="ru-RU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374085" y="2657606"/>
            <a:ext cx="1877437" cy="3647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200"/>
              </a:lnSpc>
            </a:pPr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13 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653           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345423" y="2073623"/>
            <a:ext cx="877163" cy="3744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200"/>
              </a:lnSpc>
            </a:pPr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3 045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10732591" y="2643505"/>
            <a:ext cx="1031051" cy="3647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200"/>
              </a:lnSpc>
            </a:pPr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13 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653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63" name="Группа 62"/>
          <p:cNvGrpSpPr/>
          <p:nvPr/>
        </p:nvGrpSpPr>
        <p:grpSpPr>
          <a:xfrm>
            <a:off x="5490158" y="1688749"/>
            <a:ext cx="2718438" cy="682155"/>
            <a:chOff x="5490158" y="1688749"/>
            <a:chExt cx="2718438" cy="682155"/>
          </a:xfrm>
        </p:grpSpPr>
        <p:cxnSp>
          <p:nvCxnSpPr>
            <p:cNvPr id="129" name="Прямая соединительная линия 128"/>
            <p:cNvCxnSpPr/>
            <p:nvPr/>
          </p:nvCxnSpPr>
          <p:spPr>
            <a:xfrm flipV="1">
              <a:off x="5501177" y="1688749"/>
              <a:ext cx="2707419" cy="9187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flipV="1">
              <a:off x="5490158" y="2361717"/>
              <a:ext cx="2707419" cy="9187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Прямая соединительная линия 130"/>
          <p:cNvCxnSpPr/>
          <p:nvPr/>
        </p:nvCxnSpPr>
        <p:spPr>
          <a:xfrm>
            <a:off x="8300061" y="897915"/>
            <a:ext cx="0" cy="22543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049567" y="2017118"/>
            <a:ext cx="346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–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38" name="Прямая соединительная линия 137"/>
          <p:cNvCxnSpPr/>
          <p:nvPr/>
        </p:nvCxnSpPr>
        <p:spPr>
          <a:xfrm flipV="1">
            <a:off x="1281015" y="5123508"/>
            <a:ext cx="10411489" cy="23675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Прямоугольник 138"/>
          <p:cNvSpPr/>
          <p:nvPr/>
        </p:nvSpPr>
        <p:spPr>
          <a:xfrm>
            <a:off x="1204549" y="4803877"/>
            <a:ext cx="4576436" cy="3196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24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НАЛОГОВЫЕ КАНИКУЛЫ</a:t>
            </a:r>
            <a:endParaRPr lang="ru-RU" sz="2400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527663" y="4712263"/>
            <a:ext cx="827852" cy="9454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200"/>
              </a:lnSpc>
            </a:pPr>
            <a:r>
              <a:rPr lang="ru-RU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2</a:t>
            </a:r>
            <a:endParaRPr lang="ru-RU" sz="5400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2" name="Шеврон 141"/>
          <p:cNvSpPr/>
          <p:nvPr/>
        </p:nvSpPr>
        <p:spPr>
          <a:xfrm>
            <a:off x="5086350" y="4012289"/>
            <a:ext cx="6940549" cy="572509"/>
          </a:xfrm>
          <a:prstGeom prst="chevron">
            <a:avLst>
              <a:gd name="adj" fmla="val 35899"/>
            </a:avLst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3" name="Шеврон 142"/>
          <p:cNvSpPr/>
          <p:nvPr/>
        </p:nvSpPr>
        <p:spPr>
          <a:xfrm>
            <a:off x="1306501" y="4009540"/>
            <a:ext cx="4179633" cy="569478"/>
          </a:xfrm>
          <a:prstGeom prst="chevron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1620717" y="4128688"/>
            <a:ext cx="2884822" cy="332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МИНИМАЛЬНЫЙ НАЛОГ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5524015" y="3999758"/>
            <a:ext cx="2270915" cy="271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ДОХОДЫ 1%</a:t>
            </a: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5487862" y="1590935"/>
            <a:ext cx="0" cy="298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6" name="Рисунок 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449968" y="4210225"/>
            <a:ext cx="150841" cy="168133"/>
          </a:xfrm>
          <a:prstGeom prst="rect">
            <a:avLst/>
          </a:prstGeom>
        </p:spPr>
      </p:pic>
      <p:sp>
        <p:nvSpPr>
          <p:cNvPr id="147" name="Прямоугольник 146"/>
          <p:cNvSpPr/>
          <p:nvPr/>
        </p:nvSpPr>
        <p:spPr>
          <a:xfrm>
            <a:off x="5520291" y="4245602"/>
            <a:ext cx="5698147" cy="390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если расходы равны или превышают доходы</a:t>
            </a:r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712866" y="5594540"/>
            <a:ext cx="2992062" cy="332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ru-RU" sz="1400" b="1" dirty="0">
                <a:solidFill>
                  <a:srgbClr val="333F50"/>
                </a:solidFill>
                <a:latin typeface="Arial Black" panose="020B0A04020102020204" pitchFamily="34" charset="0"/>
              </a:rPr>
              <a:t>ДЛЯ ЗАРЕГИСТРИРОВАВШИХСЯ </a:t>
            </a:r>
            <a:r>
              <a:rPr lang="ru-RU" sz="1400" b="1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ВПЕРВЫЕ </a:t>
            </a:r>
          </a:p>
          <a:p>
            <a:pPr>
              <a:lnSpc>
                <a:spcPts val="1600"/>
              </a:lnSpc>
            </a:pPr>
            <a:r>
              <a:rPr lang="ru-RU" sz="1400" b="1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(ПЕРВЫЕ 2 ГОДА)</a:t>
            </a:r>
            <a:endParaRPr lang="ru-RU" sz="2000" dirty="0">
              <a:solidFill>
                <a:srgbClr val="920000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5163232" y="5704332"/>
            <a:ext cx="2711185" cy="322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ДОХОДЫ 0%</a:t>
            </a:r>
          </a:p>
          <a:p>
            <a:r>
              <a:rPr lang="ru-RU" sz="1400" b="1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/>
            </a:r>
            <a:br>
              <a:rPr lang="ru-RU" sz="1400" b="1" dirty="0" smtClean="0">
                <a:solidFill>
                  <a:srgbClr val="8E0000"/>
                </a:solidFill>
                <a:latin typeface="Arial Black" panose="020B0A04020102020204" pitchFamily="34" charset="0"/>
              </a:rPr>
            </a:br>
            <a:r>
              <a:rPr lang="ru-RU" sz="1400" b="1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ДОХОДЫ-РАСХОДЫ 0%</a:t>
            </a:r>
          </a:p>
          <a:p>
            <a:endParaRPr lang="ru-RU" sz="1400" b="1" dirty="0" smtClean="0">
              <a:solidFill>
                <a:srgbClr val="8E0000"/>
              </a:solidFill>
              <a:latin typeface="Arial Black" panose="020B0A04020102020204" pitchFamily="34" charset="0"/>
            </a:endParaRPr>
          </a:p>
          <a:p>
            <a:r>
              <a:rPr lang="ru-RU" sz="1400" b="1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ПАТЕНТ 0%</a:t>
            </a:r>
            <a:endParaRPr lang="ru-RU" sz="1400" b="1" dirty="0">
              <a:solidFill>
                <a:srgbClr val="8E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84643" y="5298348"/>
            <a:ext cx="378361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ОСУЩЕСТВЛЯЮЩИМ ДЕЯТЕЛЬНОСТЬ В </a:t>
            </a:r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ПРОИЗВОДСТВЕННОЙ,</a:t>
            </a:r>
          </a:p>
          <a:p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СОЦИАЛЬНОЙ, НАУЧНОЙ И СФЕРЕ БЫТОВЫХ УСЛУГ </a:t>
            </a:r>
          </a:p>
        </p:txBody>
      </p:sp>
      <p:grpSp>
        <p:nvGrpSpPr>
          <p:cNvPr id="85" name="Группа 84"/>
          <p:cNvGrpSpPr/>
          <p:nvPr/>
        </p:nvGrpSpPr>
        <p:grpSpPr>
          <a:xfrm>
            <a:off x="210012" y="5813402"/>
            <a:ext cx="1600619" cy="1044596"/>
            <a:chOff x="198516" y="5908430"/>
            <a:chExt cx="1015810" cy="949569"/>
          </a:xfrm>
        </p:grpSpPr>
        <p:sp>
          <p:nvSpPr>
            <p:cNvPr id="92" name="Прямоугольник 91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3" name="Группа 92"/>
            <p:cNvGrpSpPr/>
            <p:nvPr/>
          </p:nvGrpSpPr>
          <p:grpSpPr>
            <a:xfrm>
              <a:off x="198516" y="5908430"/>
              <a:ext cx="1015810" cy="949569"/>
              <a:chOff x="198516" y="5908430"/>
              <a:chExt cx="1015810" cy="949569"/>
            </a:xfrm>
          </p:grpSpPr>
          <p:grpSp>
            <p:nvGrpSpPr>
              <p:cNvPr id="94" name="Группа 93"/>
              <p:cNvGrpSpPr/>
              <p:nvPr/>
            </p:nvGrpSpPr>
            <p:grpSpPr>
              <a:xfrm>
                <a:off x="198516" y="5908430"/>
                <a:ext cx="1015810" cy="949569"/>
                <a:chOff x="247191" y="5908430"/>
                <a:chExt cx="1015810" cy="949569"/>
              </a:xfrm>
            </p:grpSpPr>
            <p:grpSp>
              <p:nvGrpSpPr>
                <p:cNvPr id="101" name="Группа 100"/>
                <p:cNvGrpSpPr/>
                <p:nvPr/>
              </p:nvGrpSpPr>
              <p:grpSpPr>
                <a:xfrm>
                  <a:off x="247191" y="5908430"/>
                  <a:ext cx="1015810" cy="949569"/>
                  <a:chOff x="399591" y="4892430"/>
                  <a:chExt cx="1015810" cy="949569"/>
                </a:xfrm>
              </p:grpSpPr>
              <p:grpSp>
                <p:nvGrpSpPr>
                  <p:cNvPr id="110" name="Группа 109"/>
                  <p:cNvGrpSpPr/>
                  <p:nvPr/>
                </p:nvGrpSpPr>
                <p:grpSpPr>
                  <a:xfrm>
                    <a:off x="399591" y="4892430"/>
                    <a:ext cx="1015810" cy="949569"/>
                    <a:chOff x="3024258" y="2043382"/>
                    <a:chExt cx="1015810" cy="759380"/>
                  </a:xfrm>
                </p:grpSpPr>
                <p:cxnSp>
                  <p:nvCxnSpPr>
                    <p:cNvPr id="112" name="Прямая соединительная линия 111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5" name="Прямоугольник 114"/>
                    <p:cNvSpPr/>
                    <p:nvPr/>
                  </p:nvSpPr>
                  <p:spPr>
                    <a:xfrm rot="16200000">
                      <a:off x="3452977" y="2090779"/>
                      <a:ext cx="552235" cy="6219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111" name="Прямоугольник 110"/>
                  <p:cNvSpPr/>
                  <p:nvPr/>
                </p:nvSpPr>
                <p:spPr>
                  <a:xfrm>
                    <a:off x="472892" y="5138244"/>
                    <a:ext cx="772692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10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Прямая соединительная линия 94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266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928173" y="115573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ИНСТРУМЕНТЫ ФИНАНСОВОЙ ПОДДЕРЖКИ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514481" y="595353"/>
            <a:ext cx="11496127" cy="924745"/>
            <a:chOff x="6308047" y="2258350"/>
            <a:chExt cx="11496127" cy="924745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6308047" y="2258350"/>
              <a:ext cx="827852" cy="9247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ts val="3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1</a:t>
              </a:r>
            </a:p>
          </p:txBody>
        </p:sp>
        <p:cxnSp>
          <p:nvCxnSpPr>
            <p:cNvPr id="58" name="Прямая соединительная линия 57"/>
            <p:cNvCxnSpPr/>
            <p:nvPr/>
          </p:nvCxnSpPr>
          <p:spPr>
            <a:xfrm flipV="1">
              <a:off x="6464174" y="2898403"/>
              <a:ext cx="11340000" cy="0"/>
            </a:xfrm>
            <a:prstGeom prst="line">
              <a:avLst/>
            </a:prstGeom>
            <a:ln>
              <a:solidFill>
                <a:srgbClr val="8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Прямоугольник 96"/>
          <p:cNvSpPr/>
          <p:nvPr/>
        </p:nvSpPr>
        <p:spPr>
          <a:xfrm>
            <a:off x="885634" y="861103"/>
            <a:ext cx="10815744" cy="474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МУНИЦИПАЛЬНЫЕ ПРОГРАММЫ ПОДДЕРЖКИ ПРЕДПРИНИМАТЕЛЬСТВА</a:t>
            </a:r>
          </a:p>
        </p:txBody>
      </p:sp>
      <p:grpSp>
        <p:nvGrpSpPr>
          <p:cNvPr id="73" name="Группа 72"/>
          <p:cNvGrpSpPr/>
          <p:nvPr/>
        </p:nvGrpSpPr>
        <p:grpSpPr>
          <a:xfrm>
            <a:off x="686876" y="1312578"/>
            <a:ext cx="5159446" cy="584775"/>
            <a:chOff x="65105" y="2428503"/>
            <a:chExt cx="2667850" cy="584775"/>
          </a:xfrm>
        </p:grpSpPr>
        <p:sp>
          <p:nvSpPr>
            <p:cNvPr id="77" name="Шеврон 76"/>
            <p:cNvSpPr/>
            <p:nvPr/>
          </p:nvSpPr>
          <p:spPr>
            <a:xfrm>
              <a:off x="65105" y="2432000"/>
              <a:ext cx="2667850" cy="339251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251170" y="2428503"/>
              <a:ext cx="204362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600" b="1" cap="all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Субсидии на возмещение ЗАТРАТ</a:t>
              </a:r>
              <a:endParaRPr lang="ru-RU" sz="16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  <a:p>
              <a:endParaRPr lang="ru-RU" sz="16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80" name="Группа 79"/>
          <p:cNvGrpSpPr/>
          <p:nvPr/>
        </p:nvGrpSpPr>
        <p:grpSpPr>
          <a:xfrm>
            <a:off x="8079633" y="1354514"/>
            <a:ext cx="1915082" cy="345732"/>
            <a:chOff x="4807" y="2690026"/>
            <a:chExt cx="1896413" cy="362032"/>
          </a:xfrm>
        </p:grpSpPr>
        <p:sp>
          <p:nvSpPr>
            <p:cNvPr id="84" name="Шеврон 83"/>
            <p:cNvSpPr/>
            <p:nvPr/>
          </p:nvSpPr>
          <p:spPr>
            <a:xfrm>
              <a:off x="4807" y="2690026"/>
              <a:ext cx="1896413" cy="362032"/>
            </a:xfrm>
            <a:prstGeom prst="chevr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tx1"/>
                </a:solidFill>
              </a:endParaRP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362096" y="2713503"/>
              <a:ext cx="115910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600" b="1" cap="all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Гранты</a:t>
              </a:r>
              <a:endParaRPr lang="ru-RU" sz="16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89956" y="5813404"/>
            <a:ext cx="1600619" cy="1044596"/>
            <a:chOff x="198516" y="5908430"/>
            <a:chExt cx="1015810" cy="949569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1" name="Группа 50"/>
            <p:cNvGrpSpPr/>
            <p:nvPr/>
          </p:nvGrpSpPr>
          <p:grpSpPr>
            <a:xfrm>
              <a:off x="198516" y="5908430"/>
              <a:ext cx="1015810" cy="949569"/>
              <a:chOff x="198516" y="5908430"/>
              <a:chExt cx="1015810" cy="949569"/>
            </a:xfrm>
          </p:grpSpPr>
          <p:grpSp>
            <p:nvGrpSpPr>
              <p:cNvPr id="52" name="Группа 51"/>
              <p:cNvGrpSpPr/>
              <p:nvPr/>
            </p:nvGrpSpPr>
            <p:grpSpPr>
              <a:xfrm>
                <a:off x="198516" y="5908430"/>
                <a:ext cx="1015810" cy="949569"/>
                <a:chOff x="247191" y="5908430"/>
                <a:chExt cx="1015810" cy="949569"/>
              </a:xfrm>
            </p:grpSpPr>
            <p:grpSp>
              <p:nvGrpSpPr>
                <p:cNvPr id="55" name="Группа 54"/>
                <p:cNvGrpSpPr/>
                <p:nvPr/>
              </p:nvGrpSpPr>
              <p:grpSpPr>
                <a:xfrm>
                  <a:off x="247191" y="5908430"/>
                  <a:ext cx="1015810" cy="949569"/>
                  <a:chOff x="399591" y="4892430"/>
                  <a:chExt cx="1015810" cy="949569"/>
                </a:xfrm>
              </p:grpSpPr>
              <p:grpSp>
                <p:nvGrpSpPr>
                  <p:cNvPr id="57" name="Группа 56"/>
                  <p:cNvGrpSpPr/>
                  <p:nvPr/>
                </p:nvGrpSpPr>
                <p:grpSpPr>
                  <a:xfrm>
                    <a:off x="399591" y="4892430"/>
                    <a:ext cx="1015810" cy="949569"/>
                    <a:chOff x="3024258" y="2043382"/>
                    <a:chExt cx="1015810" cy="759380"/>
                  </a:xfrm>
                </p:grpSpPr>
                <p:cxnSp>
                  <p:nvCxnSpPr>
                    <p:cNvPr id="60" name="Прямая соединительная линия 59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6" name="Прямоугольник 85"/>
                    <p:cNvSpPr/>
                    <p:nvPr/>
                  </p:nvSpPr>
                  <p:spPr>
                    <a:xfrm rot="16200000">
                      <a:off x="3452977" y="2090779"/>
                      <a:ext cx="552235" cy="6219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59" name="Прямоугольник 58"/>
                  <p:cNvSpPr/>
                  <p:nvPr/>
                </p:nvSpPr>
                <p:spPr>
                  <a:xfrm>
                    <a:off x="472892" y="5138244"/>
                    <a:ext cx="772692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11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Прямая соединительная линия 53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2" name="Прямоугольник 91"/>
          <p:cNvSpPr/>
          <p:nvPr/>
        </p:nvSpPr>
        <p:spPr>
          <a:xfrm>
            <a:off x="8004091" y="2035468"/>
            <a:ext cx="1861029" cy="40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ПРЕДОСТАВЛЕНИЕ ГРАНТОВ СУБЪЕКТАМ МСП </a:t>
            </a:r>
            <a:endParaRPr lang="ru-RU" sz="600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9918737" y="2010933"/>
            <a:ext cx="1439229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 </a:t>
            </a:r>
            <a:r>
              <a:rPr lang="ru-RU" sz="1600" b="1" dirty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300</a:t>
            </a:r>
            <a:r>
              <a:rPr lang="ru-RU" sz="1200" b="1" dirty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ТЫС. 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РУБЛЕЙ</a:t>
            </a:r>
            <a:endParaRPr lang="ru-RU" sz="12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0" name="Группа 109"/>
          <p:cNvGrpSpPr/>
          <p:nvPr/>
        </p:nvGrpSpPr>
        <p:grpSpPr>
          <a:xfrm rot="20241008">
            <a:off x="10299261" y="1269098"/>
            <a:ext cx="574196" cy="479590"/>
            <a:chOff x="10440640" y="1255649"/>
            <a:chExt cx="544169" cy="463553"/>
          </a:xfrm>
        </p:grpSpPr>
        <p:sp>
          <p:nvSpPr>
            <p:cNvPr id="112" name="16-конечная звезда 111"/>
            <p:cNvSpPr/>
            <p:nvPr/>
          </p:nvSpPr>
          <p:spPr>
            <a:xfrm>
              <a:off x="10456911" y="1255649"/>
              <a:ext cx="482568" cy="463553"/>
            </a:xfrm>
            <a:prstGeom prst="star16">
              <a:avLst>
                <a:gd name="adj" fmla="val 43609"/>
              </a:avLst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10440640" y="1377339"/>
              <a:ext cx="544169" cy="248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US" sz="1000" b="1" dirty="0" smtClean="0">
                  <a:solidFill>
                    <a:schemeClr val="bg1"/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NEW!</a:t>
              </a:r>
              <a:endParaRPr lang="ru-RU" sz="10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07736" y="1785321"/>
            <a:ext cx="6657841" cy="955812"/>
            <a:chOff x="4569436" y="2294117"/>
            <a:chExt cx="6657841" cy="955812"/>
          </a:xfrm>
        </p:grpSpPr>
        <p:sp>
          <p:nvSpPr>
            <p:cNvPr id="21" name="TextBox 20"/>
            <p:cNvSpPr txBox="1"/>
            <p:nvPr/>
          </p:nvSpPr>
          <p:spPr>
            <a:xfrm>
              <a:off x="4569436" y="2294117"/>
              <a:ext cx="6657841" cy="592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300"/>
                </a:lnSpc>
                <a:defRPr/>
              </a:pPr>
              <a:r>
                <a:rPr lang="ru-RU" sz="1200" b="1" dirty="0" smtClean="0">
                  <a:solidFill>
                    <a:srgbClr val="333F50"/>
                  </a:solidFill>
                  <a:latin typeface="Arial Black" panose="020B0A04020102020204" pitchFamily="34" charset="0"/>
                </a:rPr>
                <a:t>НА ВЕДЕНИЕ ПРЕДПРИНИМАТЕЛЬСКОЙ ДЕЯТЕЛЬНОСТИ </a:t>
              </a:r>
            </a:p>
            <a:p>
              <a:pPr>
                <a:lnSpc>
                  <a:spcPts val="1300"/>
                </a:lnSpc>
                <a:defRPr/>
              </a:pPr>
              <a:r>
                <a:rPr lang="ru-RU" sz="1200" b="1" dirty="0" smtClean="0">
                  <a:solidFill>
                    <a:srgbClr val="7F7F7F"/>
                  </a:solidFill>
                  <a:latin typeface="Arial Black" panose="020B0A04020102020204" pitchFamily="34" charset="0"/>
                </a:rPr>
                <a:t>ОБЪЕМ СУБСИДИИ </a:t>
              </a:r>
              <a:r>
                <a:rPr lang="ru-RU" sz="12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ДО </a:t>
              </a:r>
              <a:r>
                <a:rPr lang="ru-RU" sz="16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500</a:t>
              </a:r>
              <a:r>
                <a:rPr lang="ru-RU" sz="12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 ТЫС. РУБЛЕЙ </a:t>
              </a:r>
            </a:p>
            <a:p>
              <a:pPr marL="0" marR="0" lvl="0" indent="0" algn="l" defTabSz="9144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ru-RU" sz="1200" b="1" dirty="0">
                <a:solidFill>
                  <a:srgbClr val="82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569436" y="2811796"/>
              <a:ext cx="6657841" cy="438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ts val="1300"/>
                </a:lnSpc>
                <a:defRPr/>
              </a:pPr>
              <a:r>
                <a:rPr lang="ru-RU" sz="1200" b="1" dirty="0">
                  <a:solidFill>
                    <a:srgbClr val="333F50"/>
                  </a:solidFill>
                  <a:latin typeface="Arial Black" panose="020B0A04020102020204" pitchFamily="34" charset="0"/>
                </a:rPr>
                <a:t>НА ИНВЕСТИЦИОННЫЕ </a:t>
              </a:r>
              <a:r>
                <a:rPr lang="ru-RU" sz="1200" b="1" dirty="0" smtClean="0">
                  <a:solidFill>
                    <a:srgbClr val="333F50"/>
                  </a:solidFill>
                  <a:latin typeface="Arial Black" panose="020B0A04020102020204" pitchFamily="34" charset="0"/>
                </a:rPr>
                <a:t>ПРОЕКТЫ </a:t>
              </a:r>
            </a:p>
            <a:p>
              <a:pPr lvl="0">
                <a:lnSpc>
                  <a:spcPts val="1300"/>
                </a:lnSpc>
                <a:defRPr/>
              </a:pPr>
              <a:r>
                <a:rPr lang="ru-RU" sz="1200" b="1" dirty="0" smtClean="0">
                  <a:solidFill>
                    <a:srgbClr val="7F7F7F"/>
                  </a:solidFill>
                  <a:latin typeface="Arial Black" panose="020B0A04020102020204" pitchFamily="34" charset="0"/>
                </a:rPr>
                <a:t>ОБЪЕМ </a:t>
              </a:r>
              <a:r>
                <a:rPr lang="ru-RU" sz="1200" b="1" dirty="0">
                  <a:solidFill>
                    <a:srgbClr val="7F7F7F"/>
                  </a:solidFill>
                  <a:latin typeface="Arial Black" panose="020B0A04020102020204" pitchFamily="34" charset="0"/>
                </a:rPr>
                <a:t>СУБСИДИИ </a:t>
              </a:r>
              <a:r>
                <a:rPr lang="ru-RU" sz="1200" b="1" dirty="0" smtClean="0">
                  <a:solidFill>
                    <a:srgbClr val="820000"/>
                  </a:solidFill>
                  <a:latin typeface="Arial Black" panose="020B0A04020102020204" pitchFamily="34" charset="0"/>
                </a:rPr>
                <a:t>ДО </a:t>
              </a:r>
              <a:r>
                <a:rPr lang="ru-RU" sz="16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15</a:t>
              </a:r>
              <a:r>
                <a:rPr lang="ru-RU" sz="12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 </a:t>
              </a:r>
              <a:r>
                <a:rPr lang="ru-RU" sz="1200" b="1" dirty="0" smtClean="0">
                  <a:solidFill>
                    <a:srgbClr val="820000"/>
                  </a:solidFill>
                  <a:latin typeface="Arial Black" panose="020B0A04020102020204" pitchFamily="34" charset="0"/>
                </a:rPr>
                <a:t>МЛН РУБЛЕЙ</a:t>
              </a:r>
              <a:endParaRPr lang="ru-RU" sz="1200" b="1" dirty="0">
                <a:solidFill>
                  <a:srgbClr val="82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81" name="Прямоугольник 80"/>
          <p:cNvSpPr/>
          <p:nvPr/>
        </p:nvSpPr>
        <p:spPr>
          <a:xfrm>
            <a:off x="768165" y="2911908"/>
            <a:ext cx="1204176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1600"/>
              </a:lnSpc>
              <a:defRPr/>
            </a:pPr>
            <a:r>
              <a:rPr lang="ru-RU" sz="1400" b="1" cap="all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2-76-36-00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042547" y="2938829"/>
            <a:ext cx="5473076" cy="350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000"/>
              </a:lnSpc>
              <a:defRPr/>
            </a:pPr>
            <a:r>
              <a:rPr lang="ru-RU" sz="1000" b="1" cap="all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ЦЕНТР </a:t>
            </a:r>
            <a:r>
              <a:rPr lang="ru-RU" sz="1000" b="1" cap="all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ПОДДЕРЖКИ ОБЩЕСТВЕННЫХ </a:t>
            </a:r>
            <a:r>
              <a:rPr lang="ru-RU" sz="1000" b="1" cap="all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ru-RU" sz="1000" b="1" cap="all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ПРЕДПРИНИМАТЕЛЬСКИХ </a:t>
            </a:r>
            <a:r>
              <a:rPr lang="ru-RU" sz="1000" b="1" cap="all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ИНИЦИАТИВ (УЛ. НИКИТИНА, 3 б)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661694" y="4284788"/>
            <a:ext cx="11340000" cy="0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611008" y="3810087"/>
            <a:ext cx="714552" cy="477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2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047509" y="3636963"/>
            <a:ext cx="3891946" cy="758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schemeClr val="tx2"/>
                </a:solidFill>
                <a:latin typeface="Arial Black" panose="020B0A04020102020204" pitchFamily="34" charset="0"/>
              </a:rPr>
              <a:t>ГРАНТЫ </a:t>
            </a:r>
            <a:r>
              <a:rPr lang="ru-RU" b="1" noProof="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ПРЕДПРИНИМАТЕЛЯМ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1643010" y="6183036"/>
            <a:ext cx="2409596" cy="434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СОФИНАНСИРОВАНИЕ </a:t>
            </a:r>
          </a:p>
          <a:p>
            <a:pPr lvl="0">
              <a:lnSpc>
                <a:spcPts val="1400"/>
              </a:lnSpc>
              <a:defRPr/>
            </a:pP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НЕ </a:t>
            </a:r>
            <a:r>
              <a:rPr lang="ru-RU" sz="1100" b="1" dirty="0">
                <a:solidFill>
                  <a:srgbClr val="7F7F7F"/>
                </a:solidFill>
                <a:latin typeface="Arial Black" panose="020B0A04020102020204" pitchFamily="34" charset="0"/>
              </a:rPr>
              <a:t>МЕНЕЕ </a:t>
            </a: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25%</a:t>
            </a:r>
            <a:endParaRPr lang="ru-RU" sz="1100" b="1" dirty="0">
              <a:solidFill>
                <a:srgbClr val="7F7F7F"/>
              </a:solidFill>
              <a:latin typeface="Arial Black" panose="020B0A040201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633830" y="5172400"/>
            <a:ext cx="2580359" cy="434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СОЦИАЛЬНОЕ ПРЕДПРИНИМАТЕЛЬСТВО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82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644636" y="4501917"/>
            <a:ext cx="2655240" cy="434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2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МОЛОДЕЖНОЕ </a:t>
            </a:r>
          </a:p>
          <a:p>
            <a:pPr lvl="0">
              <a:lnSpc>
                <a:spcPts val="1400"/>
              </a:lnSpc>
              <a:defRPr/>
            </a:pPr>
            <a:r>
              <a:rPr lang="ru-RU" sz="12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П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Arial Black" panose="020B0A04020102020204" pitchFamily="34" charset="0"/>
              </a:rPr>
              <a:t>РЕДПРИНИМАТЕЛЬСТВО</a:t>
            </a:r>
          </a:p>
          <a:p>
            <a:pPr lvl="0">
              <a:lnSpc>
                <a:spcPts val="1400"/>
              </a:lnSpc>
              <a:defRPr/>
            </a:pPr>
            <a:r>
              <a:rPr lang="ru-RU" sz="12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(ДО 25 </a:t>
            </a:r>
            <a:r>
              <a:rPr lang="ru-RU" sz="12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ЛЕТ)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82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grpSp>
        <p:nvGrpSpPr>
          <p:cNvPr id="114" name="Группа 113"/>
          <p:cNvGrpSpPr/>
          <p:nvPr/>
        </p:nvGrpSpPr>
        <p:grpSpPr>
          <a:xfrm rot="20241008">
            <a:off x="802423" y="4447343"/>
            <a:ext cx="569027" cy="552426"/>
            <a:chOff x="10398234" y="1222706"/>
            <a:chExt cx="595983" cy="552426"/>
          </a:xfrm>
        </p:grpSpPr>
        <p:sp>
          <p:nvSpPr>
            <p:cNvPr id="116" name="16-конечная звезда 115"/>
            <p:cNvSpPr/>
            <p:nvPr/>
          </p:nvSpPr>
          <p:spPr>
            <a:xfrm>
              <a:off x="10411242" y="1222706"/>
              <a:ext cx="582975" cy="552426"/>
            </a:xfrm>
            <a:prstGeom prst="star16">
              <a:avLst>
                <a:gd name="adj" fmla="val 43609"/>
              </a:avLst>
            </a:prstGeom>
            <a:solidFill>
              <a:srgbClr val="92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10398234" y="1366236"/>
              <a:ext cx="591829" cy="2734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US" sz="1100" b="1" dirty="0" smtClean="0">
                  <a:solidFill>
                    <a:schemeClr val="bg1"/>
                  </a:solidFill>
                  <a:latin typeface="Arial Black" panose="020B0A04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NEW!</a:t>
              </a:r>
              <a:endParaRPr lang="ru-RU" sz="11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18" name="Прямая соединительная линия 117"/>
          <p:cNvCxnSpPr/>
          <p:nvPr/>
        </p:nvCxnSpPr>
        <p:spPr>
          <a:xfrm>
            <a:off x="7733639" y="1719794"/>
            <a:ext cx="0" cy="1656000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Группа 119"/>
          <p:cNvGrpSpPr/>
          <p:nvPr/>
        </p:nvGrpSpPr>
        <p:grpSpPr>
          <a:xfrm>
            <a:off x="4677605" y="3561044"/>
            <a:ext cx="3819618" cy="1509637"/>
            <a:chOff x="2559934" y="4018442"/>
            <a:chExt cx="5972212" cy="1509637"/>
          </a:xfrm>
        </p:grpSpPr>
        <p:sp>
          <p:nvSpPr>
            <p:cNvPr id="122" name="Прямоугольник 121"/>
            <p:cNvSpPr/>
            <p:nvPr/>
          </p:nvSpPr>
          <p:spPr>
            <a:xfrm>
              <a:off x="2781616" y="4018442"/>
              <a:ext cx="714553" cy="9759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ts val="3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600" b="1" dirty="0">
                  <a:solidFill>
                    <a:schemeClr val="tx2"/>
                  </a:solidFill>
                  <a:latin typeface="Arial Black" panose="020B0A04020102020204" pitchFamily="34" charset="0"/>
                </a:rPr>
                <a:t>3</a:t>
              </a:r>
              <a:endPara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123" name="Прямоугольник 122"/>
            <p:cNvSpPr/>
            <p:nvPr/>
          </p:nvSpPr>
          <p:spPr>
            <a:xfrm>
              <a:off x="3563217" y="4069920"/>
              <a:ext cx="4900013" cy="7586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b="1" dirty="0">
                  <a:solidFill>
                    <a:schemeClr val="tx2"/>
                  </a:solidFill>
                  <a:latin typeface="Arial Black" panose="020B0A04020102020204" pitchFamily="34" charset="0"/>
                </a:rPr>
                <a:t>СОЦИАЛЬНЫЙ КОНТРАКТ</a:t>
              </a:r>
              <a:endPara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124" name="Прямоугольник 123"/>
            <p:cNvSpPr/>
            <p:nvPr/>
          </p:nvSpPr>
          <p:spPr>
            <a:xfrm>
              <a:off x="4894261" y="4809152"/>
              <a:ext cx="3637885" cy="7189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lnSpc>
                  <a:spcPts val="1400"/>
                </a:lnSpc>
                <a:defRPr/>
              </a:pPr>
              <a:r>
                <a:rPr lang="ru-RU" sz="11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ДО </a:t>
              </a:r>
              <a:r>
                <a:rPr lang="ru-RU" sz="14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250</a:t>
              </a:r>
              <a:r>
                <a:rPr lang="ru-RU" sz="11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 ТЫС. </a:t>
              </a:r>
              <a:r>
                <a:rPr lang="ru-RU" sz="1100" b="1" dirty="0" smtClean="0">
                  <a:solidFill>
                    <a:srgbClr val="820000"/>
                  </a:solidFill>
                  <a:latin typeface="Arial Black" panose="020B0A04020102020204" pitchFamily="34" charset="0"/>
                </a:rPr>
                <a:t>РУБЛЕЙ НА</a:t>
              </a:r>
            </a:p>
            <a:p>
              <a:pPr lvl="0">
                <a:lnSpc>
                  <a:spcPts val="1400"/>
                </a:lnSpc>
                <a:defRPr/>
              </a:pPr>
              <a:r>
                <a:rPr lang="ru-RU" sz="1100" b="1" dirty="0" smtClean="0">
                  <a:solidFill>
                    <a:srgbClr val="820000"/>
                  </a:solidFill>
                  <a:latin typeface="Arial Black" panose="020B0A04020102020204" pitchFamily="34" charset="0"/>
                </a:rPr>
                <a:t>ПРЕДПРИНИМАТЕЛЬСКУЮ ДЕЯТЕЛЬНОСТЬ</a:t>
              </a:r>
              <a:endPara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  <p:sp>
          <p:nvSpPr>
            <p:cNvPr id="127" name="Прямоугольник 126"/>
            <p:cNvSpPr/>
            <p:nvPr/>
          </p:nvSpPr>
          <p:spPr>
            <a:xfrm>
              <a:off x="2559934" y="4793882"/>
              <a:ext cx="2573594" cy="5853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lnSpc>
                  <a:spcPts val="1400"/>
                </a:lnSpc>
                <a:defRPr/>
              </a:pPr>
              <a:r>
                <a:rPr lang="ru-RU" sz="1200" b="1" noProof="0" dirty="0">
                  <a:solidFill>
                    <a:srgbClr val="333F50"/>
                  </a:solidFill>
                  <a:latin typeface="Arial Black" panose="020B0A04020102020204" pitchFamily="34" charset="0"/>
                </a:rPr>
                <a:t>ОБЪЕМ ПОДДЕРЖКИ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Arial Black" panose="020B0A04020102020204" pitchFamily="34" charset="0"/>
              </a:endParaRPr>
            </a:p>
          </p:txBody>
        </p:sp>
      </p:grpSp>
      <p:cxnSp>
        <p:nvCxnSpPr>
          <p:cNvPr id="129" name="Прямая соединительная линия 128"/>
          <p:cNvCxnSpPr/>
          <p:nvPr/>
        </p:nvCxnSpPr>
        <p:spPr>
          <a:xfrm>
            <a:off x="4506686" y="4412701"/>
            <a:ext cx="0" cy="1698783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8826909" y="5098250"/>
            <a:ext cx="27740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ДЕТСКИМ РАЗВЛЕКАТЕЛЬНЫМ ЦЕНТРАМ И ДЕТСКИМ ИГРОВЫМ КОМНАТАМ, РАСПОЛОЖЕННЫМ В ТРЦ</a:t>
            </a:r>
            <a:endParaRPr lang="ru-RU" sz="11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8803056" y="4396509"/>
            <a:ext cx="1796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ОБЪЕМ ПОДДЕРЖКИ </a:t>
            </a:r>
            <a:endParaRPr lang="ru-RU" sz="1200" dirty="0">
              <a:solidFill>
                <a:srgbClr val="333F50"/>
              </a:solidFill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8611884" y="4378503"/>
            <a:ext cx="0" cy="169200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8753555" y="3574143"/>
            <a:ext cx="457003" cy="975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4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9176210" y="3613327"/>
            <a:ext cx="2959095" cy="758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500"/>
              </a:lnSpc>
              <a:defRPr/>
            </a:pPr>
            <a:r>
              <a:rPr lang="ru-RU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СУБСИДИЯ </a:t>
            </a:r>
          </a:p>
          <a:p>
            <a:pPr lvl="0">
              <a:lnSpc>
                <a:spcPts val="1500"/>
              </a:lnSpc>
              <a:defRPr/>
            </a:pPr>
            <a:r>
              <a:rPr lang="ru-RU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ПОСТРАДАВШИМ </a:t>
            </a:r>
          </a:p>
          <a:p>
            <a:pPr lvl="0">
              <a:lnSpc>
                <a:spcPts val="1500"/>
              </a:lnSpc>
              <a:defRPr/>
            </a:pPr>
            <a:r>
              <a:rPr lang="ru-RU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В ПАНДЕМИЮ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05999" y="4394737"/>
            <a:ext cx="2146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3 </a:t>
            </a:r>
            <a:r>
              <a:rPr lang="en-US" sz="12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x</a:t>
            </a:r>
            <a:r>
              <a:rPr lang="ru-RU" sz="12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 1 МРОТ </a:t>
            </a:r>
          </a:p>
          <a:p>
            <a:r>
              <a:rPr lang="ru-RU" sz="12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НА СОТРУДНИКА</a:t>
            </a:r>
            <a:endParaRPr lang="ru-RU" sz="12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679917" y="5192698"/>
            <a:ext cx="3572946" cy="439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ПРЕДОСТАВЛЯЕТСЯ МАЛОИМУЩИМ СЕМЬЯМ И ОДИНОКО ПРОЖИВАЮЩИМ ГРАЖДАНАМ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30335" y="5629243"/>
            <a:ext cx="1414494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400"/>
              </a:lnSpc>
              <a:defRPr/>
            </a:pPr>
            <a:r>
              <a:rPr lang="ru-RU" sz="1100" b="1" dirty="0">
                <a:solidFill>
                  <a:srgbClr val="920000"/>
                </a:solidFill>
                <a:latin typeface="Arial Black" panose="020B0A04020102020204" pitchFamily="34" charset="0"/>
              </a:rPr>
              <a:t>ОТ </a:t>
            </a:r>
            <a:r>
              <a:rPr lang="ru-RU" sz="1400" b="1" dirty="0">
                <a:solidFill>
                  <a:srgbClr val="920000"/>
                </a:solidFill>
                <a:latin typeface="Arial Black" panose="020B0A04020102020204" pitchFamily="34" charset="0"/>
              </a:rPr>
              <a:t>100</a:t>
            </a:r>
            <a:r>
              <a:rPr lang="ru-RU" sz="1100" b="1" dirty="0">
                <a:solidFill>
                  <a:srgbClr val="920000"/>
                </a:solidFill>
                <a:latin typeface="Arial Black" panose="020B0A04020102020204" pitchFamily="34" charset="0"/>
              </a:rPr>
              <a:t> ДО </a:t>
            </a:r>
            <a:r>
              <a:rPr lang="en-US" sz="1400" b="1" dirty="0">
                <a:solidFill>
                  <a:srgbClr val="920000"/>
                </a:solidFill>
                <a:latin typeface="Arial Black" panose="020B0A04020102020204" pitchFamily="34" charset="0"/>
              </a:rPr>
              <a:t>500</a:t>
            </a:r>
            <a:r>
              <a:rPr lang="en-US" sz="1100" b="1" dirty="0">
                <a:solidFill>
                  <a:srgbClr val="920000"/>
                </a:solidFill>
                <a:latin typeface="Arial Black" panose="020B0A04020102020204" pitchFamily="34" charset="0"/>
              </a:rPr>
              <a:t> </a:t>
            </a:r>
            <a:r>
              <a:rPr lang="ru-RU" sz="1100" b="1" dirty="0">
                <a:solidFill>
                  <a:srgbClr val="920000"/>
                </a:solidFill>
                <a:latin typeface="Arial Black" panose="020B0A04020102020204" pitchFamily="34" charset="0"/>
              </a:rPr>
              <a:t>ТЫС. РУБ.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1630944" y="5563732"/>
            <a:ext cx="1645981" cy="585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200" b="1" noProof="0" dirty="0">
                <a:solidFill>
                  <a:srgbClr val="333F50"/>
                </a:solidFill>
                <a:latin typeface="Arial Black" panose="020B0A04020102020204" pitchFamily="34" charset="0"/>
              </a:rPr>
              <a:t>ОБЪЕМ ПОДДЕРЖКИ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333F5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8005385" y="2684331"/>
            <a:ext cx="2462941" cy="38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2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ПРИЕМ ЗАЯВОК -</a:t>
            </a:r>
          </a:p>
          <a:p>
            <a:pPr>
              <a:lnSpc>
                <a:spcPts val="1400"/>
              </a:lnSpc>
            </a:pP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СЕНТЯБРЬ </a:t>
            </a:r>
            <a:r>
              <a:rPr lang="ru-RU" sz="14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2022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ГОДА</a:t>
            </a:r>
            <a:endParaRPr lang="ru-RU" sz="12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39820" y="1811833"/>
            <a:ext cx="2212568" cy="357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000"/>
              </a:lnSpc>
            </a:pPr>
            <a:r>
              <a:rPr lang="ru-RU" sz="1200" b="1" dirty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ПРИЕМ ЗАЯВОК </a:t>
            </a:r>
          </a:p>
          <a:p>
            <a:pPr algn="r">
              <a:lnSpc>
                <a:spcPts val="1000"/>
              </a:lnSpc>
            </a:pPr>
            <a:r>
              <a:rPr lang="ru-RU" sz="1200" b="1" dirty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ЗАВЕРШЕН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5444214" y="2365131"/>
            <a:ext cx="221256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000"/>
              </a:lnSpc>
            </a:pPr>
            <a:r>
              <a:rPr lang="ru-RU" sz="12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ПРИЕМ ЗАЯВОК </a:t>
            </a:r>
          </a:p>
          <a:p>
            <a:pPr algn="r">
              <a:lnSpc>
                <a:spcPts val="1000"/>
              </a:lnSpc>
            </a:pPr>
            <a:r>
              <a:rPr lang="ru-RU" sz="12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ЗАВЕРШЕН</a:t>
            </a:r>
            <a:endParaRPr lang="ru-RU" sz="1200" b="1" dirty="0">
              <a:solidFill>
                <a:srgbClr val="333F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27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/>
          <p:cNvSpPr/>
          <p:nvPr/>
        </p:nvSpPr>
        <p:spPr>
          <a:xfrm>
            <a:off x="6816594" y="1797493"/>
            <a:ext cx="2426819" cy="1749839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10264" y="1810498"/>
            <a:ext cx="5422466" cy="17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F7F7F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104576" y="91895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СОЦИАЛЬНОЕ ПРЕДПРИНИМАТЕЛЬСТВО</a:t>
            </a:r>
            <a:endParaRPr kumimoji="0" lang="ru-RU" sz="3200" b="1" i="0" u="none" strike="noStrike" kern="1200" cap="none" spc="0" normalizeH="0" baseline="0" noProof="0" dirty="0">
              <a:ln w="10160">
                <a:solidFill>
                  <a:srgbClr val="44546A">
                    <a:lumMod val="75000"/>
                  </a:srgbClr>
                </a:solidFill>
                <a:prstDash val="solid"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332314" y="1954754"/>
            <a:ext cx="569438" cy="604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>
                <a:solidFill>
                  <a:schemeClr val="tx2"/>
                </a:solidFill>
                <a:latin typeface="Arial Black" panose="020B0A04020102020204" pitchFamily="34" charset="0"/>
              </a:rPr>
              <a:t>1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22307" y="1954754"/>
            <a:ext cx="4886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НАЙМ НА РАБОТУ ЛЮДЕЙ ИЗ СОЦИАЛЬНО УЯЗВИМЫХ КАТЕГОРИЙ НАСЕЛЕНИЯ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58239" y="1883546"/>
            <a:ext cx="2315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ШТАТ</a:t>
            </a:r>
            <a:r>
              <a:rPr lang="ru-RU" sz="1600" u="sng" dirty="0" smtClean="0">
                <a:latin typeface="Arial Black" panose="020B0A04020102020204" pitchFamily="34" charset="0"/>
              </a:rPr>
              <a:t> 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НЕ МЕНЕЕ</a:t>
            </a:r>
            <a:r>
              <a:rPr lang="ru-RU" sz="1600" dirty="0" smtClean="0"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50 %</a:t>
            </a:r>
            <a:r>
              <a:rPr lang="ru-RU" sz="1600" dirty="0" smtClean="0">
                <a:latin typeface="Arial Black" panose="020B0A04020102020204" pitchFamily="34" charset="0"/>
              </a:rPr>
              <a:t> 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И НЕ МЕНЕЕ </a:t>
            </a:r>
            <a:r>
              <a:rPr lang="ru-RU" sz="1600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2</a:t>
            </a:r>
          </a:p>
          <a:p>
            <a:endParaRPr lang="ru-RU" sz="1600" dirty="0">
              <a:solidFill>
                <a:srgbClr val="8E0000"/>
              </a:solidFill>
              <a:latin typeface="Arial Black" panose="020B0A04020102020204" pitchFamily="34" charset="0"/>
            </a:endParaRPr>
          </a:p>
          <a:p>
            <a:r>
              <a:rPr lang="ru-RU" sz="1600" u="sng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ФОТ 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НЕ МЕНЕЕ </a:t>
            </a:r>
            <a:r>
              <a:rPr lang="ru-RU" sz="1600" dirty="0">
                <a:solidFill>
                  <a:srgbClr val="8E0000"/>
                </a:solidFill>
                <a:latin typeface="Arial Black" panose="020B0A04020102020204" pitchFamily="34" charset="0"/>
              </a:rPr>
              <a:t>25 %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210264" y="3631265"/>
            <a:ext cx="5422466" cy="2021103"/>
            <a:chOff x="-6573" y="3242238"/>
            <a:chExt cx="6565280" cy="2104465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80" name="Прямоугольник 79"/>
            <p:cNvSpPr/>
            <p:nvPr/>
          </p:nvSpPr>
          <p:spPr>
            <a:xfrm>
              <a:off x="-6573" y="3242238"/>
              <a:ext cx="6565280" cy="21044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102340" y="3346271"/>
              <a:ext cx="6354293" cy="1925749"/>
              <a:chOff x="102340" y="3346271"/>
              <a:chExt cx="6354293" cy="1925749"/>
            </a:xfrm>
            <a:grpFill/>
          </p:grpSpPr>
          <p:sp>
            <p:nvSpPr>
              <p:cNvPr id="67" name="Прямоугольник 66"/>
              <p:cNvSpPr/>
              <p:nvPr/>
            </p:nvSpPr>
            <p:spPr>
              <a:xfrm>
                <a:off x="102340" y="3417150"/>
                <a:ext cx="649100" cy="60497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ts val="32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3600" b="1" noProof="0" dirty="0">
                    <a:solidFill>
                      <a:schemeClr val="tx2"/>
                    </a:solidFill>
                    <a:latin typeface="Arial Black" panose="020B0A04020102020204" pitchFamily="34" charset="0"/>
                  </a:rPr>
                  <a:t>2</a:t>
                </a:r>
                <a:endParaRPr kumimoji="0" lang="ru-RU" sz="3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 Black" panose="020B0A04020102020204" pitchFamily="34" charset="0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112142" y="3961757"/>
                <a:ext cx="553849" cy="8198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ts val="32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3600" b="1" noProof="0" dirty="0">
                    <a:solidFill>
                      <a:schemeClr val="tx2"/>
                    </a:solidFill>
                    <a:latin typeface="Arial Black" panose="020B0A04020102020204" pitchFamily="34" charset="0"/>
                  </a:rPr>
                  <a:t>3</a:t>
                </a:r>
                <a:endParaRPr kumimoji="0" lang="ru-RU" sz="3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 Black" panose="020B0A04020102020204" pitchFamily="34" charset="0"/>
                </a:endParaRPr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105180" y="4667047"/>
                <a:ext cx="649100" cy="60497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ts val="32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3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Arial Black" panose="020B0A04020102020204" pitchFamily="34" charset="0"/>
                  </a:rPr>
                  <a:t>4</a:t>
                </a:r>
                <a:endParaRPr kumimoji="0" lang="ru-RU" sz="3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 Black" panose="020B0A04020102020204" pitchFamily="34" charset="0"/>
                </a:endParaRPr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594395" y="3346271"/>
                <a:ext cx="5223658" cy="67299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1200" dirty="0" smtClean="0">
                    <a:solidFill>
                      <a:schemeClr val="bg2">
                        <a:lumMod val="50000"/>
                      </a:schemeClr>
                    </a:solidFill>
                    <a:latin typeface="Arial Black" panose="020B0A040201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РЕАЛИЗАЦИЯ ТОВАРОВ И УСЛУГ, ПРОИЗВЕДЕННЫХ СОЦИАЛЬНО УЯЗВИМЫМИ КАТЕГОРИЯМИ НАСЕЛЕНИЯ</a:t>
                </a:r>
                <a:endParaRPr lang="ru-RU" sz="1200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607128" y="4042468"/>
                <a:ext cx="5849505" cy="67299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1200" dirty="0" smtClean="0">
                    <a:solidFill>
                      <a:schemeClr val="bg2">
                        <a:lumMod val="50000"/>
                      </a:schemeClr>
                    </a:solidFill>
                    <a:latin typeface="Arial Black" panose="020B0A040201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ПРОИЗВОДСТВО ТОВАРОВ И УСЛУГ, </a:t>
                </a:r>
              </a:p>
              <a:p>
                <a:r>
                  <a:rPr lang="ru-RU" sz="1200" dirty="0" smtClean="0">
                    <a:solidFill>
                      <a:schemeClr val="bg2">
                        <a:lumMod val="50000"/>
                      </a:schemeClr>
                    </a:solidFill>
                    <a:latin typeface="Arial Black" panose="020B0A040201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ДЛЯ СОЦИАЛЬНО УЯЗВИМЫХ КАТЕГОРИЙ НАСЕЛЕНИЯ</a:t>
                </a:r>
                <a:endParaRPr lang="ru-RU" sz="1200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Прямоугольник 76"/>
              <p:cNvSpPr/>
              <p:nvPr/>
            </p:nvSpPr>
            <p:spPr>
              <a:xfrm>
                <a:off x="614097" y="4736343"/>
                <a:ext cx="4443665" cy="480707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ru-RU" sz="1200" dirty="0" smtClean="0">
                    <a:solidFill>
                      <a:schemeClr val="bg2">
                        <a:lumMod val="50000"/>
                      </a:schemeClr>
                    </a:solidFill>
                    <a:latin typeface="Arial Black" panose="020B0A040201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ОСУЩЕСТВЛЕНИЕ ОБЩЕСТВЕННО ПОЛЕЗНЫХ ВИДОВ ДЕЯТЕЛЬНОСТИ</a:t>
                </a:r>
                <a:endParaRPr lang="ru-RU" sz="1200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96" name="Прямоугольник 95"/>
          <p:cNvSpPr/>
          <p:nvPr/>
        </p:nvSpPr>
        <p:spPr>
          <a:xfrm>
            <a:off x="9540390" y="1404132"/>
            <a:ext cx="2324491" cy="434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ПРЕФЕРЕНЦИИ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9772802" y="1938435"/>
            <a:ext cx="17477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МИКРОЗАЙМЫ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550088" y="2172135"/>
            <a:ext cx="1386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ОТ</a:t>
            </a:r>
            <a:r>
              <a:rPr lang="ru-RU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 </a:t>
            </a:r>
            <a:r>
              <a:rPr lang="en-US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4,75</a:t>
            </a:r>
            <a:r>
              <a:rPr lang="ru-RU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 %</a:t>
            </a:r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9787313" y="2559263"/>
            <a:ext cx="18844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ГРАНТЫ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9567288" y="2804766"/>
            <a:ext cx="2543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ДО </a:t>
            </a:r>
            <a:r>
              <a:rPr lang="ru-RU" sz="1600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500,0 ТЫС. РУБ.</a:t>
            </a:r>
            <a:endParaRPr lang="ru-RU" sz="1600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1139475" y="765942"/>
            <a:ext cx="5085783" cy="618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КОЛИЧЕСТВО СОЦИАЛЬНЫХ ПРЕДПРИНИМАТЕЛЕЙ</a:t>
            </a:r>
            <a:endParaRPr lang="ru-RU" b="1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39475" y="1184060"/>
            <a:ext cx="3986698" cy="72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В </a:t>
            </a:r>
            <a:r>
              <a:rPr lang="ru-RU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КРАСНОЯРСКОМ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КРАЕ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82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958238" y="3829278"/>
            <a:ext cx="2409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ДОЛЯ ДОХОДОВ  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НЕ МЕНЕЕ </a:t>
            </a:r>
            <a:r>
              <a:rPr lang="ru-RU" sz="1600" dirty="0">
                <a:solidFill>
                  <a:srgbClr val="8E0000"/>
                </a:solidFill>
                <a:latin typeface="Arial Black" panose="020B0A04020102020204" pitchFamily="34" charset="0"/>
              </a:rPr>
              <a:t>50 %</a:t>
            </a:r>
          </a:p>
          <a:p>
            <a:endParaRPr lang="ru-RU" sz="1600" dirty="0">
              <a:solidFill>
                <a:srgbClr val="8E0000"/>
              </a:solidFill>
              <a:latin typeface="Arial Black" panose="020B0A04020102020204" pitchFamily="34" charset="0"/>
            </a:endParaRPr>
          </a:p>
          <a:p>
            <a:r>
              <a:rPr lang="ru-RU" sz="1600" u="sng" dirty="0">
                <a:solidFill>
                  <a:srgbClr val="8E0000"/>
                </a:solidFill>
                <a:latin typeface="Arial Black" panose="020B0A04020102020204" pitchFamily="34" charset="0"/>
              </a:rPr>
              <a:t>ДОЛЯ </a:t>
            </a:r>
            <a:r>
              <a:rPr lang="ru-RU" sz="1600" u="sng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ЧИСТОЙ </a:t>
            </a:r>
            <a:r>
              <a:rPr lang="ru-RU" sz="1600" b="1" u="sng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ПРИБЫЛИ</a:t>
            </a:r>
            <a:r>
              <a:rPr lang="ru-RU" sz="1600" dirty="0" smtClean="0">
                <a:latin typeface="Arial Black" panose="020B0A04020102020204" pitchFamily="34" charset="0"/>
              </a:rPr>
              <a:t>  </a:t>
            </a:r>
          </a:p>
          <a:p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НЕ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МЕНЕЕ </a:t>
            </a:r>
            <a:r>
              <a:rPr lang="ru-RU" sz="1600" dirty="0">
                <a:solidFill>
                  <a:srgbClr val="8E0000"/>
                </a:solidFill>
                <a:latin typeface="Arial Black" panose="020B0A04020102020204" pitchFamily="34" charset="0"/>
              </a:rPr>
              <a:t>50 %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6819170" y="3631582"/>
            <a:ext cx="2424243" cy="2010275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9391902" y="1557659"/>
            <a:ext cx="1" cy="428479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Шеврон 78"/>
          <p:cNvSpPr/>
          <p:nvPr/>
        </p:nvSpPr>
        <p:spPr>
          <a:xfrm>
            <a:off x="9630022" y="2609693"/>
            <a:ext cx="167514" cy="173965"/>
          </a:xfrm>
          <a:prstGeom prst="chevron">
            <a:avLst>
              <a:gd name="adj" fmla="val 4339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Шеврон 83"/>
          <p:cNvSpPr/>
          <p:nvPr/>
        </p:nvSpPr>
        <p:spPr>
          <a:xfrm>
            <a:off x="9627545" y="2013433"/>
            <a:ext cx="167514" cy="173965"/>
          </a:xfrm>
          <a:prstGeom prst="chevron">
            <a:avLst>
              <a:gd name="adj" fmla="val 4339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Шеврон 101"/>
          <p:cNvSpPr/>
          <p:nvPr/>
        </p:nvSpPr>
        <p:spPr>
          <a:xfrm>
            <a:off x="9662367" y="3738491"/>
            <a:ext cx="167514" cy="173965"/>
          </a:xfrm>
          <a:prstGeom prst="chevron">
            <a:avLst>
              <a:gd name="adj" fmla="val 4339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9813112" y="3643641"/>
            <a:ext cx="18844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В ФОРМАТЕ АКСЕЛЕРАТОРА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9596105" y="4954463"/>
            <a:ext cx="2324491" cy="434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2022: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08" name="Шеврон 107"/>
          <p:cNvSpPr/>
          <p:nvPr/>
        </p:nvSpPr>
        <p:spPr>
          <a:xfrm>
            <a:off x="9696421" y="5392987"/>
            <a:ext cx="167514" cy="173965"/>
          </a:xfrm>
          <a:prstGeom prst="chevron">
            <a:avLst>
              <a:gd name="adj" fmla="val 4339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9857676" y="5298137"/>
            <a:ext cx="2334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НАЛОГОВЫЕ ЛЬГОТЫ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9829881" y="4417691"/>
            <a:ext cx="18592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СОЦИАЛЬНЫЙ КЛАСТЕР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821834"/>
              </p:ext>
            </p:extLst>
          </p:nvPr>
        </p:nvGraphicFramePr>
        <p:xfrm>
          <a:off x="6047902" y="818924"/>
          <a:ext cx="294858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294">
                  <a:extLst>
                    <a:ext uri="{9D8B030D-6E8A-4147-A177-3AD203B41FA5}">
                      <a16:colId xmlns:a16="http://schemas.microsoft.com/office/drawing/2014/main" val="3772982588"/>
                    </a:ext>
                  </a:extLst>
                </a:gridCol>
                <a:gridCol w="1474294">
                  <a:extLst>
                    <a:ext uri="{9D8B030D-6E8A-4147-A177-3AD203B41FA5}">
                      <a16:colId xmlns:a16="http://schemas.microsoft.com/office/drawing/2014/main" val="214916828"/>
                    </a:ext>
                  </a:extLst>
                </a:gridCol>
              </a:tblGrid>
              <a:tr h="27770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2020</a:t>
                      </a:r>
                      <a:endParaRPr lang="ru-RU" sz="18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ru-RU" sz="18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43674"/>
                  </a:ext>
                </a:extLst>
              </a:tr>
              <a:tr h="277701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8E000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2021</a:t>
                      </a:r>
                      <a:endParaRPr lang="ru-RU" sz="2400" b="1" kern="1200" dirty="0">
                        <a:solidFill>
                          <a:srgbClr val="8E00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8E0000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39</a:t>
                      </a:r>
                      <a:endParaRPr lang="en-US" sz="2400" b="1" kern="1200" dirty="0" smtClean="0">
                        <a:solidFill>
                          <a:srgbClr val="8E0000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948297"/>
                  </a:ext>
                </a:extLst>
              </a:tr>
            </a:tbl>
          </a:graphicData>
        </a:graphic>
      </p:graphicFrame>
      <p:sp>
        <p:nvSpPr>
          <p:cNvPr id="71" name="Прямоугольник 70"/>
          <p:cNvSpPr/>
          <p:nvPr/>
        </p:nvSpPr>
        <p:spPr>
          <a:xfrm>
            <a:off x="1722309" y="2626696"/>
            <a:ext cx="5070510" cy="648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ru-RU" sz="1150" b="1" i="0" u="none" strike="noStrike" kern="1200" cap="none" spc="0" normalizeH="0" baseline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Arial Black" panose="020B0A04020102020204" pitchFamily="34" charset="0"/>
              </a:rPr>
              <a:t>ИНВАЛИДЫ</a:t>
            </a:r>
            <a:r>
              <a:rPr kumimoji="0" lang="ru-RU" sz="1150" b="1" i="0" u="none" strike="noStrike" kern="1200" cap="none" spc="0" normalizeH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Arial Black" panose="020B0A04020102020204" pitchFamily="34" charset="0"/>
              </a:rPr>
              <a:t> И ЛИЦА С ОВЗ МНОГОДЕТНЫЕ </a:t>
            </a:r>
          </a:p>
          <a:p>
            <a:pPr lvl="0">
              <a:defRPr/>
            </a:pPr>
            <a:r>
              <a:rPr kumimoji="0" lang="ru-RU" sz="1150" b="1" i="0" u="none" strike="noStrike" kern="1200" cap="none" spc="0" normalizeH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Arial Black" panose="020B0A04020102020204" pitchFamily="34" charset="0"/>
              </a:rPr>
              <a:t>РОДИТЕЛИ, ВОСПИТЫВАЮЩИЕ ДЕТЕЙ ДО 18 ЛЕТ</a:t>
            </a:r>
          </a:p>
          <a:p>
            <a:pPr lvl="0">
              <a:defRPr/>
            </a:pPr>
            <a:r>
              <a:rPr kumimoji="0" lang="ru-RU" sz="1150" b="1" i="0" u="none" strike="noStrike" kern="1200" cap="none" spc="0" normalizeH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Arial Black" panose="020B0A04020102020204" pitchFamily="34" charset="0"/>
              </a:rPr>
              <a:t>ПЕНСИОНЕРЫ</a:t>
            </a:r>
            <a:r>
              <a:rPr lang="ru-RU" sz="1150" b="1" dirty="0">
                <a:solidFill>
                  <a:srgbClr val="767171"/>
                </a:solidFill>
                <a:latin typeface="Arial Black" panose="020B0A04020102020204" pitchFamily="34" charset="0"/>
              </a:rPr>
              <a:t> </a:t>
            </a:r>
            <a:r>
              <a:rPr kumimoji="0" lang="ru-RU" sz="1150" b="1" i="0" u="none" strike="noStrike" kern="1200" cap="none" spc="0" normalizeH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Arial Black" panose="020B0A04020102020204" pitchFamily="34" charset="0"/>
              </a:rPr>
              <a:t>ВЫПУСКНИКИ ДЕТДОМОВ ДО 23 ЛЕТ </a:t>
            </a:r>
          </a:p>
          <a:p>
            <a:pPr lvl="0">
              <a:defRPr/>
            </a:pPr>
            <a:r>
              <a:rPr kumimoji="0" lang="ru-RU" sz="1150" b="1" i="0" u="none" strike="noStrike" kern="1200" cap="none" spc="0" normalizeH="0" noProof="0" dirty="0" smtClean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Arial Black" panose="020B0A04020102020204" pitchFamily="34" charset="0"/>
              </a:rPr>
              <a:t>МАЛОИМУЩИЕ ГРАЖДАНЕ И ДРУГИЕ</a:t>
            </a:r>
            <a:endParaRPr kumimoji="0" lang="ru-RU" sz="1150" b="1" i="0" u="sng" strike="noStrike" kern="1200" cap="none" spc="0" normalizeH="0" baseline="0" noProof="0" dirty="0">
              <a:ln>
                <a:noFill/>
              </a:ln>
              <a:solidFill>
                <a:srgbClr val="767171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9550088" y="3078576"/>
            <a:ext cx="254350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ДО </a:t>
            </a:r>
            <a:r>
              <a:rPr lang="ru-RU" sz="1600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1 МЛН РУБ. </a:t>
            </a:r>
            <a:r>
              <a:rPr lang="ru-RU" sz="1400" dirty="0" smtClean="0">
                <a:solidFill>
                  <a:srgbClr val="8E0000"/>
                </a:solidFill>
                <a:latin typeface="Arial Black" panose="020B0A04020102020204" pitchFamily="34" charset="0"/>
              </a:rPr>
              <a:t>(АРКТИЧЕСКАЯ ЗОНА)</a:t>
            </a:r>
            <a:endParaRPr lang="ru-RU" sz="1400" dirty="0"/>
          </a:p>
        </p:txBody>
      </p:sp>
      <p:grpSp>
        <p:nvGrpSpPr>
          <p:cNvPr id="119" name="Группа 118"/>
          <p:cNvGrpSpPr/>
          <p:nvPr/>
        </p:nvGrpSpPr>
        <p:grpSpPr>
          <a:xfrm>
            <a:off x="210012" y="5813402"/>
            <a:ext cx="1600619" cy="1044596"/>
            <a:chOff x="198516" y="5908430"/>
            <a:chExt cx="1015810" cy="949569"/>
          </a:xfrm>
        </p:grpSpPr>
        <p:sp>
          <p:nvSpPr>
            <p:cNvPr id="120" name="Прямоугольник 119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21" name="Группа 120"/>
            <p:cNvGrpSpPr/>
            <p:nvPr/>
          </p:nvGrpSpPr>
          <p:grpSpPr>
            <a:xfrm>
              <a:off x="198516" y="5908430"/>
              <a:ext cx="1015810" cy="949569"/>
              <a:chOff x="198516" y="5908430"/>
              <a:chExt cx="1015810" cy="949569"/>
            </a:xfrm>
          </p:grpSpPr>
          <p:grpSp>
            <p:nvGrpSpPr>
              <p:cNvPr id="122" name="Группа 121"/>
              <p:cNvGrpSpPr/>
              <p:nvPr/>
            </p:nvGrpSpPr>
            <p:grpSpPr>
              <a:xfrm>
                <a:off x="198516" y="5908430"/>
                <a:ext cx="1015810" cy="949569"/>
                <a:chOff x="247191" y="5908430"/>
                <a:chExt cx="1015810" cy="949569"/>
              </a:xfrm>
            </p:grpSpPr>
            <p:grpSp>
              <p:nvGrpSpPr>
                <p:cNvPr id="124" name="Группа 123"/>
                <p:cNvGrpSpPr/>
                <p:nvPr/>
              </p:nvGrpSpPr>
              <p:grpSpPr>
                <a:xfrm>
                  <a:off x="247191" y="5908430"/>
                  <a:ext cx="1015810" cy="949569"/>
                  <a:chOff x="399591" y="4892430"/>
                  <a:chExt cx="1015810" cy="949569"/>
                </a:xfrm>
              </p:grpSpPr>
              <p:grpSp>
                <p:nvGrpSpPr>
                  <p:cNvPr id="126" name="Группа 125"/>
                  <p:cNvGrpSpPr/>
                  <p:nvPr/>
                </p:nvGrpSpPr>
                <p:grpSpPr>
                  <a:xfrm>
                    <a:off x="399591" y="4892430"/>
                    <a:ext cx="1015810" cy="949569"/>
                    <a:chOff x="3024258" y="2043382"/>
                    <a:chExt cx="1015810" cy="759380"/>
                  </a:xfrm>
                </p:grpSpPr>
                <p:cxnSp>
                  <p:nvCxnSpPr>
                    <p:cNvPr id="128" name="Прямая соединительная линия 127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9" name="Прямоугольник 128"/>
                    <p:cNvSpPr/>
                    <p:nvPr/>
                  </p:nvSpPr>
                  <p:spPr>
                    <a:xfrm rot="16200000">
                      <a:off x="3452977" y="2090779"/>
                      <a:ext cx="552235" cy="6219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127" name="Прямоугольник 126"/>
                  <p:cNvSpPr/>
                  <p:nvPr/>
                </p:nvSpPr>
                <p:spPr>
                  <a:xfrm>
                    <a:off x="472892" y="5138244"/>
                    <a:ext cx="772692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12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3" name="Прямая соединительная линия 122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9" name="Шеврон 48"/>
          <p:cNvSpPr/>
          <p:nvPr/>
        </p:nvSpPr>
        <p:spPr>
          <a:xfrm>
            <a:off x="9662367" y="4515410"/>
            <a:ext cx="167514" cy="173965"/>
          </a:xfrm>
          <a:prstGeom prst="chevron">
            <a:avLst>
              <a:gd name="adj" fmla="val 4339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975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Шеврон 111"/>
          <p:cNvSpPr/>
          <p:nvPr/>
        </p:nvSpPr>
        <p:spPr>
          <a:xfrm>
            <a:off x="1026144" y="2920173"/>
            <a:ext cx="5062354" cy="369732"/>
          </a:xfrm>
          <a:prstGeom prst="chevron">
            <a:avLst>
              <a:gd name="adj" fmla="val 43644"/>
            </a:avLst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720532" y="1263099"/>
            <a:ext cx="10638073" cy="1541834"/>
            <a:chOff x="613609" y="2672373"/>
            <a:chExt cx="10638073" cy="1541834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613609" y="2728579"/>
              <a:ext cx="3625012" cy="9957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ts val="2600"/>
                </a:lnSpc>
              </a:pPr>
              <a:r>
                <a:rPr lang="ru-RU" sz="2000" b="1" dirty="0">
                  <a:solidFill>
                    <a:schemeClr val="accent3">
                      <a:lumMod val="75000"/>
                    </a:schemeClr>
                  </a:solidFill>
                  <a:latin typeface="Arial Black" panose="020B0A04020102020204" pitchFamily="34" charset="0"/>
                </a:rPr>
                <a:t>СНИЖЕНИЕ АДМИНИСТРАТИВНОГО ДАВЛЕНИЯ НА БИЗНЕС</a:t>
              </a:r>
            </a:p>
          </p:txBody>
        </p:sp>
        <p:grpSp>
          <p:nvGrpSpPr>
            <p:cNvPr id="12" name="Группа 11"/>
            <p:cNvGrpSpPr/>
            <p:nvPr/>
          </p:nvGrpSpPr>
          <p:grpSpPr>
            <a:xfrm>
              <a:off x="4919205" y="2722957"/>
              <a:ext cx="6332477" cy="1478707"/>
              <a:chOff x="4495485" y="2668125"/>
              <a:chExt cx="6332477" cy="1478707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4495485" y="2668125"/>
                <a:ext cx="6325210" cy="5178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400"/>
                  </a:lnSpc>
                </a:pPr>
                <a:r>
                  <a:rPr lang="ru-RU" sz="1400" b="1" dirty="0">
                    <a:solidFill>
                      <a:schemeClr val="accent3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АДМИНИСТРАТИВНАЯ НАГРУЗКА </a:t>
                </a:r>
              </a:p>
              <a:p>
                <a:pPr>
                  <a:lnSpc>
                    <a:spcPts val="1400"/>
                  </a:lnSpc>
                </a:pPr>
                <a:r>
                  <a:rPr lang="ru-RU" sz="1400" b="1" dirty="0">
                    <a:solidFill>
                      <a:schemeClr val="accent3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СО СТОРОНЫ КОНТРОЛЬНО-НАДЗОРНЫХ ОРГАНОВ</a:t>
                </a:r>
              </a:p>
            </p:txBody>
          </p:sp>
          <p:sp>
            <p:nvSpPr>
              <p:cNvPr id="33" name="Прямоугольник 32"/>
              <p:cNvSpPr/>
              <p:nvPr/>
            </p:nvSpPr>
            <p:spPr>
              <a:xfrm>
                <a:off x="4502752" y="3186525"/>
                <a:ext cx="6325210" cy="5178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400"/>
                  </a:lnSpc>
                </a:pPr>
                <a:r>
                  <a:rPr lang="ru-RU" sz="1400" b="1" dirty="0">
                    <a:solidFill>
                      <a:schemeClr val="accent3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АДМИНИСТРАТИВНЫЕ БАРЬЕРЫ </a:t>
                </a:r>
              </a:p>
              <a:p>
                <a:pPr>
                  <a:lnSpc>
                    <a:spcPts val="1400"/>
                  </a:lnSpc>
                </a:pPr>
                <a:r>
                  <a:rPr lang="ru-RU" sz="1400" b="1" dirty="0">
                    <a:solidFill>
                      <a:schemeClr val="accent3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ПРИ ОКАЗАНИИ ГОСУДАРСТВЕННЫХ УСЛУГ</a:t>
                </a:r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4497631" y="3628988"/>
                <a:ext cx="6325210" cy="5178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400"/>
                  </a:lnSpc>
                </a:pPr>
                <a:r>
                  <a:rPr lang="ru-RU" sz="1400" b="1" dirty="0">
                    <a:solidFill>
                      <a:schemeClr val="accent3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ТРУДНОСТИ С ПОДКЛЮЧЕНИЕМ К ЭНЕРГОРЕСУРСАМ</a:t>
                </a:r>
              </a:p>
            </p:txBody>
          </p:sp>
        </p:grpSp>
        <p:cxnSp>
          <p:nvCxnSpPr>
            <p:cNvPr id="37" name="Прямая соединительная линия 36"/>
            <p:cNvCxnSpPr/>
            <p:nvPr/>
          </p:nvCxnSpPr>
          <p:spPr>
            <a:xfrm>
              <a:off x="4301646" y="2759408"/>
              <a:ext cx="1" cy="128310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Прямоугольник 37"/>
            <p:cNvSpPr/>
            <p:nvPr/>
          </p:nvSpPr>
          <p:spPr>
            <a:xfrm rot="16200000">
              <a:off x="3902194" y="3125317"/>
              <a:ext cx="1423731" cy="5178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400"/>
                </a:lnSpc>
              </a:pPr>
              <a:r>
                <a:rPr lang="ru-RU" sz="1400" b="1" dirty="0">
                  <a:solidFill>
                    <a:srgbClr val="820000"/>
                  </a:solidFill>
                  <a:latin typeface="Arial Black" panose="020B0A04020102020204" pitchFamily="34" charset="0"/>
                </a:rPr>
                <a:t>КЛЮЧЕВЫЕ ПРОБЛЕМЫ</a:t>
              </a: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822146" y="4214207"/>
              <a:ext cx="10376046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Группа 80"/>
          <p:cNvGrpSpPr/>
          <p:nvPr/>
        </p:nvGrpSpPr>
        <p:grpSpPr>
          <a:xfrm>
            <a:off x="1249148" y="3465822"/>
            <a:ext cx="4473755" cy="2236484"/>
            <a:chOff x="5903752" y="3604772"/>
            <a:chExt cx="2841718" cy="2236484"/>
          </a:xfrm>
        </p:grpSpPr>
        <p:cxnSp>
          <p:nvCxnSpPr>
            <p:cNvPr id="82" name="Прямая соединительная линия 81"/>
            <p:cNvCxnSpPr/>
            <p:nvPr/>
          </p:nvCxnSpPr>
          <p:spPr>
            <a:xfrm flipH="1">
              <a:off x="5903753" y="3604772"/>
              <a:ext cx="2841717" cy="448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 flipH="1" flipV="1">
              <a:off x="5903752" y="3609256"/>
              <a:ext cx="0" cy="2232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Группа 83"/>
          <p:cNvGrpSpPr/>
          <p:nvPr/>
        </p:nvGrpSpPr>
        <p:grpSpPr>
          <a:xfrm>
            <a:off x="965148" y="3227571"/>
            <a:ext cx="557221" cy="561663"/>
            <a:chOff x="1508760" y="1383029"/>
            <a:chExt cx="557221" cy="561663"/>
          </a:xfrm>
        </p:grpSpPr>
        <p:sp>
          <p:nvSpPr>
            <p:cNvPr id="85" name="Овал 84"/>
            <p:cNvSpPr/>
            <p:nvPr/>
          </p:nvSpPr>
          <p:spPr>
            <a:xfrm>
              <a:off x="1508760" y="1383029"/>
              <a:ext cx="557221" cy="561663"/>
            </a:xfrm>
            <a:prstGeom prst="ellipse">
              <a:avLst/>
            </a:prstGeom>
            <a:noFill/>
            <a:ln w="88900">
              <a:solidFill>
                <a:schemeClr val="bg1">
                  <a:lumMod val="75000"/>
                  <a:alpha val="2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1638320" y="1511574"/>
              <a:ext cx="298099" cy="298175"/>
            </a:xfrm>
            <a:prstGeom prst="ellipse">
              <a:avLst/>
            </a:prstGeom>
            <a:noFill/>
            <a:ln w="88900">
              <a:solidFill>
                <a:schemeClr val="tx2">
                  <a:lumMod val="60000"/>
                  <a:lumOff val="40000"/>
                  <a:alpha val="2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1763189" y="1631588"/>
              <a:ext cx="48359" cy="58145"/>
            </a:xfrm>
            <a:prstGeom prst="ellipse">
              <a:avLst/>
            </a:prstGeom>
            <a:noFill/>
            <a:ln w="88900">
              <a:solidFill>
                <a:srgbClr val="820000">
                  <a:alpha val="26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5" name="Прямоугольник 64"/>
          <p:cNvSpPr/>
          <p:nvPr/>
        </p:nvSpPr>
        <p:spPr>
          <a:xfrm>
            <a:off x="1383782" y="3527454"/>
            <a:ext cx="4449802" cy="837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400" b="1" dirty="0">
                <a:solidFill>
                  <a:srgbClr val="820000"/>
                </a:solidFill>
                <a:latin typeface="Arial Black" panose="020B0A04020102020204" pitchFamily="34" charset="0"/>
              </a:rPr>
              <a:t>МЕЖВЕДОМСТВЕННАЯ </a:t>
            </a:r>
            <a:r>
              <a:rPr lang="ru-RU" sz="14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КОМИССИЯ </a:t>
            </a:r>
          </a:p>
          <a:p>
            <a:pPr>
              <a:lnSpc>
                <a:spcPts val="1400"/>
              </a:lnSpc>
            </a:pPr>
            <a:r>
              <a:rPr lang="ru-RU" sz="14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ПО УСТРАНЕНИЮ АДМИНИСТРАТИВНЫХ БАРЬЕРОВ</a:t>
            </a:r>
            <a:endParaRPr lang="ru-RU" sz="1400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252200" y="4270784"/>
            <a:ext cx="158497" cy="1459789"/>
            <a:chOff x="8840901" y="4633372"/>
            <a:chExt cx="158497" cy="1459789"/>
          </a:xfrm>
        </p:grpSpPr>
        <p:sp>
          <p:nvSpPr>
            <p:cNvPr id="105" name="Равнобедренный треугольник 104"/>
            <p:cNvSpPr/>
            <p:nvPr/>
          </p:nvSpPr>
          <p:spPr>
            <a:xfrm rot="5400000">
              <a:off x="8803723" y="4676807"/>
              <a:ext cx="239109" cy="15224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Равнобедренный треугольник 112"/>
            <p:cNvSpPr/>
            <p:nvPr/>
          </p:nvSpPr>
          <p:spPr>
            <a:xfrm rot="5400000">
              <a:off x="8803722" y="5372657"/>
              <a:ext cx="239109" cy="15224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Равнобедренный треугольник 113"/>
            <p:cNvSpPr/>
            <p:nvPr/>
          </p:nvSpPr>
          <p:spPr>
            <a:xfrm rot="5400000">
              <a:off x="8797466" y="5897487"/>
              <a:ext cx="239109" cy="15224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4" name="Прямоугольник 103"/>
          <p:cNvSpPr/>
          <p:nvPr/>
        </p:nvSpPr>
        <p:spPr>
          <a:xfrm>
            <a:off x="573343" y="381596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СНИЖЕНИЕ АДМИНИСТРАТИВНОГО ДАВЛЕНИЯ НА БИЗНЕС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66979" y="2951150"/>
            <a:ext cx="47807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920000"/>
                </a:solidFill>
                <a:latin typeface="Arial Black" panose="020B0A04020102020204" pitchFamily="34" charset="0"/>
              </a:rPr>
              <a:t>WWW.</a:t>
            </a:r>
            <a:r>
              <a:rPr lang="ru-RU" sz="1400" b="1" dirty="0">
                <a:solidFill>
                  <a:srgbClr val="920000"/>
                </a:solidFill>
                <a:latin typeface="Arial Black" panose="020B0A04020102020204" pitchFamily="34" charset="0"/>
              </a:rPr>
              <a:t>МОЙБИЗНЕС-24.РФ/O-PROEKTE/TRUST</a:t>
            </a:r>
            <a:endParaRPr lang="ru-RU" dirty="0">
              <a:solidFill>
                <a:srgbClr val="920000"/>
              </a:solidFill>
            </a:endParaRPr>
          </a:p>
        </p:txBody>
      </p:sp>
      <p:grpSp>
        <p:nvGrpSpPr>
          <p:cNvPr id="120" name="Группа 119"/>
          <p:cNvGrpSpPr/>
          <p:nvPr/>
        </p:nvGrpSpPr>
        <p:grpSpPr>
          <a:xfrm>
            <a:off x="6680746" y="3465822"/>
            <a:ext cx="4473755" cy="2344484"/>
            <a:chOff x="5903752" y="3604772"/>
            <a:chExt cx="2841718" cy="2344484"/>
          </a:xfrm>
        </p:grpSpPr>
        <p:cxnSp>
          <p:nvCxnSpPr>
            <p:cNvPr id="121" name="Прямая соединительная линия 120"/>
            <p:cNvCxnSpPr/>
            <p:nvPr/>
          </p:nvCxnSpPr>
          <p:spPr>
            <a:xfrm flipH="1">
              <a:off x="5903753" y="3604772"/>
              <a:ext cx="2841717" cy="448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единительная линия 121"/>
            <p:cNvCxnSpPr/>
            <p:nvPr/>
          </p:nvCxnSpPr>
          <p:spPr>
            <a:xfrm flipH="1" flipV="1">
              <a:off x="5903752" y="3609256"/>
              <a:ext cx="0" cy="234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Группа 122"/>
          <p:cNvGrpSpPr/>
          <p:nvPr/>
        </p:nvGrpSpPr>
        <p:grpSpPr>
          <a:xfrm>
            <a:off x="6396746" y="3227571"/>
            <a:ext cx="557221" cy="561663"/>
            <a:chOff x="1508760" y="1383029"/>
            <a:chExt cx="557221" cy="561663"/>
          </a:xfrm>
        </p:grpSpPr>
        <p:sp>
          <p:nvSpPr>
            <p:cNvPr id="124" name="Овал 123"/>
            <p:cNvSpPr/>
            <p:nvPr/>
          </p:nvSpPr>
          <p:spPr>
            <a:xfrm>
              <a:off x="1508760" y="1383029"/>
              <a:ext cx="557221" cy="561663"/>
            </a:xfrm>
            <a:prstGeom prst="ellipse">
              <a:avLst/>
            </a:prstGeom>
            <a:noFill/>
            <a:ln w="88900">
              <a:solidFill>
                <a:schemeClr val="bg1">
                  <a:lumMod val="75000"/>
                  <a:alpha val="2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1638320" y="1511574"/>
              <a:ext cx="298099" cy="298175"/>
            </a:xfrm>
            <a:prstGeom prst="ellipse">
              <a:avLst/>
            </a:prstGeom>
            <a:noFill/>
            <a:ln w="88900">
              <a:solidFill>
                <a:schemeClr val="tx2">
                  <a:lumMod val="60000"/>
                  <a:lumOff val="40000"/>
                  <a:alpha val="2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1763189" y="1631588"/>
              <a:ext cx="48359" cy="58145"/>
            </a:xfrm>
            <a:prstGeom prst="ellipse">
              <a:avLst/>
            </a:prstGeom>
            <a:noFill/>
            <a:ln w="88900">
              <a:solidFill>
                <a:srgbClr val="820000">
                  <a:alpha val="26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9" name="Прямоугольник 128"/>
          <p:cNvSpPr/>
          <p:nvPr/>
        </p:nvSpPr>
        <p:spPr>
          <a:xfrm>
            <a:off x="6815380" y="3488265"/>
            <a:ext cx="4449802" cy="837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400" b="1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ЦИФРОВАЯ ПЛАТФОРМА ДЛЯ РАБОТЫ </a:t>
            </a:r>
          </a:p>
          <a:p>
            <a:pPr>
              <a:lnSpc>
                <a:spcPts val="1400"/>
              </a:lnSpc>
            </a:pPr>
            <a:r>
              <a:rPr lang="ru-RU" sz="1400" b="1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С ОБРАЩЕНИЯМИ ПРЕДПРИНИМАТЕЛЕЙ «ЗА БИЗНЕС»</a:t>
            </a:r>
            <a:endParaRPr lang="ru-RU" sz="1400" b="1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30" name="Группа 129"/>
          <p:cNvGrpSpPr/>
          <p:nvPr/>
        </p:nvGrpSpPr>
        <p:grpSpPr>
          <a:xfrm>
            <a:off x="6679122" y="4221868"/>
            <a:ext cx="163173" cy="1625119"/>
            <a:chOff x="7736900" y="4094320"/>
            <a:chExt cx="163173" cy="1625119"/>
          </a:xfrm>
        </p:grpSpPr>
        <p:sp>
          <p:nvSpPr>
            <p:cNvPr id="131" name="Равнобедренный треугольник 130"/>
            <p:cNvSpPr/>
            <p:nvPr/>
          </p:nvSpPr>
          <p:spPr>
            <a:xfrm rot="5400000">
              <a:off x="7693465" y="5523765"/>
              <a:ext cx="239109" cy="152240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2" name="Группа 131"/>
            <p:cNvGrpSpPr/>
            <p:nvPr/>
          </p:nvGrpSpPr>
          <p:grpSpPr>
            <a:xfrm>
              <a:off x="7747832" y="4094320"/>
              <a:ext cx="152241" cy="985821"/>
              <a:chOff x="8827701" y="4409354"/>
              <a:chExt cx="152241" cy="985821"/>
            </a:xfrm>
          </p:grpSpPr>
          <p:sp>
            <p:nvSpPr>
              <p:cNvPr id="133" name="Равнобедренный треугольник 132"/>
              <p:cNvSpPr/>
              <p:nvPr/>
            </p:nvSpPr>
            <p:spPr>
              <a:xfrm rot="5400000">
                <a:off x="8784267" y="4452789"/>
                <a:ext cx="239109" cy="152240"/>
              </a:xfrm>
              <a:prstGeom prst="triangl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4" name="Равнобедренный треугольник 133"/>
              <p:cNvSpPr/>
              <p:nvPr/>
            </p:nvSpPr>
            <p:spPr>
              <a:xfrm rot="5400000">
                <a:off x="8784266" y="5199501"/>
                <a:ext cx="239109" cy="152240"/>
              </a:xfrm>
              <a:prstGeom prst="triangl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9" name="Прямоугольник 8"/>
          <p:cNvSpPr/>
          <p:nvPr/>
        </p:nvSpPr>
        <p:spPr>
          <a:xfrm>
            <a:off x="6815380" y="4219357"/>
            <a:ext cx="5013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7F7F7F"/>
                </a:solidFill>
                <a:latin typeface="Arial Black" panose="020B0A04020102020204" pitchFamily="34" charset="0"/>
              </a:rPr>
              <a:t>СНИЖЕНИЕ НЕПРАВОМЕРНОГО </a:t>
            </a:r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ДАВЛЕНИЯ</a:t>
            </a:r>
            <a:b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</a:br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В </a:t>
            </a:r>
            <a:r>
              <a:rPr lang="ru-RU" sz="1200" dirty="0">
                <a:solidFill>
                  <a:srgbClr val="7F7F7F"/>
                </a:solidFill>
                <a:latin typeface="Arial Black" panose="020B0A04020102020204" pitchFamily="34" charset="0"/>
              </a:rPr>
              <a:t>ОТНОШЕНИИ СУБЪЕКТОВ МСП СО СТОРОНЫ ПРАВООХРАНИТЕЛЬНЫХ ОРГАНОВ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14120" y="4975640"/>
            <a:ext cx="45326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7F7F7F"/>
                </a:solidFill>
                <a:latin typeface="Arial Black" panose="020B0A04020102020204" pitchFamily="34" charset="0"/>
              </a:rPr>
              <a:t>ПОВЫШЕНИЕ ПРОЗРАЧНОСТИ ДЕЯТЕЛЬНОСТИ ПРАВООХРАНИТЕЛЬНЫХ ОРГАНОВ</a:t>
            </a:r>
          </a:p>
        </p:txBody>
      </p:sp>
      <p:sp>
        <p:nvSpPr>
          <p:cNvPr id="137" name="Шеврон 111"/>
          <p:cNvSpPr/>
          <p:nvPr/>
        </p:nvSpPr>
        <p:spPr>
          <a:xfrm>
            <a:off x="7099886" y="2929289"/>
            <a:ext cx="3454627" cy="369732"/>
          </a:xfrm>
          <a:prstGeom prst="chevron">
            <a:avLst>
              <a:gd name="adj" fmla="val 43644"/>
            </a:avLst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7802543" y="2960266"/>
            <a:ext cx="23336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ru-RU" sz="1400" b="1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ЗАБИЗНЕС.РФ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62" name="Группа 61"/>
          <p:cNvGrpSpPr/>
          <p:nvPr/>
        </p:nvGrpSpPr>
        <p:grpSpPr>
          <a:xfrm>
            <a:off x="210012" y="5813402"/>
            <a:ext cx="1600619" cy="1044596"/>
            <a:chOff x="198516" y="5908430"/>
            <a:chExt cx="1015810" cy="949569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7" name="Группа 66"/>
            <p:cNvGrpSpPr/>
            <p:nvPr/>
          </p:nvGrpSpPr>
          <p:grpSpPr>
            <a:xfrm>
              <a:off x="198516" y="5908430"/>
              <a:ext cx="1015810" cy="949569"/>
              <a:chOff x="198516" y="5908430"/>
              <a:chExt cx="1015810" cy="949569"/>
            </a:xfrm>
          </p:grpSpPr>
          <p:grpSp>
            <p:nvGrpSpPr>
              <p:cNvPr id="68" name="Группа 67"/>
              <p:cNvGrpSpPr/>
              <p:nvPr/>
            </p:nvGrpSpPr>
            <p:grpSpPr>
              <a:xfrm>
                <a:off x="198516" y="5908430"/>
                <a:ext cx="1015810" cy="949569"/>
                <a:chOff x="247191" y="5908430"/>
                <a:chExt cx="1015810" cy="949569"/>
              </a:xfrm>
            </p:grpSpPr>
            <p:grpSp>
              <p:nvGrpSpPr>
                <p:cNvPr id="70" name="Группа 69"/>
                <p:cNvGrpSpPr/>
                <p:nvPr/>
              </p:nvGrpSpPr>
              <p:grpSpPr>
                <a:xfrm>
                  <a:off x="247191" y="5908430"/>
                  <a:ext cx="1015810" cy="949569"/>
                  <a:chOff x="399591" y="4892430"/>
                  <a:chExt cx="1015810" cy="949569"/>
                </a:xfrm>
              </p:grpSpPr>
              <p:grpSp>
                <p:nvGrpSpPr>
                  <p:cNvPr id="72" name="Группа 71"/>
                  <p:cNvGrpSpPr/>
                  <p:nvPr/>
                </p:nvGrpSpPr>
                <p:grpSpPr>
                  <a:xfrm>
                    <a:off x="399591" y="4892430"/>
                    <a:ext cx="1015810" cy="949569"/>
                    <a:chOff x="3024258" y="2043382"/>
                    <a:chExt cx="1015810" cy="759380"/>
                  </a:xfrm>
                </p:grpSpPr>
                <p:cxnSp>
                  <p:nvCxnSpPr>
                    <p:cNvPr id="74" name="Прямая соединительная линия 73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5" name="Прямоугольник 74"/>
                    <p:cNvSpPr/>
                    <p:nvPr/>
                  </p:nvSpPr>
                  <p:spPr>
                    <a:xfrm rot="16200000">
                      <a:off x="3452977" y="2090779"/>
                      <a:ext cx="552235" cy="6219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73" name="Прямоугольник 72"/>
                  <p:cNvSpPr/>
                  <p:nvPr/>
                </p:nvSpPr>
                <p:spPr>
                  <a:xfrm>
                    <a:off x="472892" y="5138244"/>
                    <a:ext cx="772692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13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9" name="Прямая соединительная линия 68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6" name="Прямоугольник 75"/>
          <p:cNvSpPr/>
          <p:nvPr/>
        </p:nvSpPr>
        <p:spPr>
          <a:xfrm>
            <a:off x="1407874" y="4261105"/>
            <a:ext cx="45326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СОДЕЙСТВИЕ В РЕШЕНИИ ВОПРОСОВ </a:t>
            </a:r>
            <a:b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</a:br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С РЕСУРСОСНАБЖАЮЩИМИ ОРГАНИЗАЦИЯМИ</a:t>
            </a:r>
            <a:endParaRPr lang="ru-RU" sz="12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405311" y="4958349"/>
            <a:ext cx="45326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РЕШЕНИЕ ВОПРОСОВ В СФЕРЕ ЗЕМЕЛЬНЫХ ОТНОШЕНИЙ, РАЗМЕЩЕНИЯ НТО</a:t>
            </a:r>
            <a:endParaRPr lang="ru-RU" sz="12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817654" y="5592074"/>
            <a:ext cx="45326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ОРГАНИЗАЦИЯ ЭКСПЕРТНЫХ СЛУШАНИЙ </a:t>
            </a:r>
            <a:endParaRPr lang="ru-RU" sz="12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422270" y="5490015"/>
            <a:ext cx="4974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ПРЕОДОЛЕНИЕ АДМИНИСТРАТИВНОГО ДАВЛЕНИЯ </a:t>
            </a:r>
            <a:b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</a:br>
            <a:r>
              <a:rPr lang="ru-RU" sz="12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СО СТОРОНЫ НАЛОГОВЫХ ОРГАНОВ</a:t>
            </a:r>
            <a:endParaRPr lang="ru-RU" sz="12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012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6" descr="В Коми введен федеральный фирменный стиль &quot;Мой бизнес&quot; | Комиинформ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0" t="15319" r="13421" b="18503"/>
          <a:stretch/>
        </p:blipFill>
        <p:spPr bwMode="auto">
          <a:xfrm>
            <a:off x="602405" y="4275238"/>
            <a:ext cx="1018015" cy="55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Прямоугольник 40"/>
          <p:cNvSpPr/>
          <p:nvPr/>
        </p:nvSpPr>
        <p:spPr>
          <a:xfrm>
            <a:off x="1233542" y="633009"/>
            <a:ext cx="9418902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>
                <a:ln w="0"/>
                <a:solidFill>
                  <a:srgbClr val="82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СПАСИБО ЗА ВНИМАНИЕ!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199349" y="6214640"/>
            <a:ext cx="730457" cy="509735"/>
            <a:chOff x="0" y="6381328"/>
            <a:chExt cx="730457" cy="512440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6381328"/>
              <a:ext cx="447944" cy="3600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152400" y="6525344"/>
              <a:ext cx="578057" cy="36842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929807" y="6393838"/>
            <a:ext cx="10825128" cy="56315"/>
          </a:xfrm>
          <a:prstGeom prst="rect">
            <a:avLst/>
          </a:prstGeom>
          <a:solidFill>
            <a:schemeClr val="bg1">
              <a:lumMod val="6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0706792" y="6450153"/>
            <a:ext cx="1334831" cy="274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МАЙ 2022</a:t>
            </a:r>
            <a:endParaRPr lang="ru-RU" sz="1000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5" name="Picture 37" descr="https://fpi.gov.ru/upload/iblock/1c2/1c2e047e414fa591ba00949c97b28dc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79" y="1416305"/>
            <a:ext cx="771314" cy="94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2223394" y="1803048"/>
            <a:ext cx="5489906" cy="182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820000"/>
                </a:solidFill>
                <a:latin typeface="Arial Black" panose="020B0A04020102020204" pitchFamily="34" charset="0"/>
              </a:rPr>
              <a:t>АГЕНТСТВО РАЗВИТИЯ МАЛОГО </a:t>
            </a:r>
          </a:p>
          <a:p>
            <a:r>
              <a:rPr lang="ru-RU" b="1" dirty="0">
                <a:solidFill>
                  <a:srgbClr val="820000"/>
                </a:solidFill>
                <a:latin typeface="Arial Black" panose="020B0A04020102020204" pitchFamily="34" charset="0"/>
              </a:rPr>
              <a:t>И СРЕДНЕГО ПРЕДПРИНИМАТЕЛЬСТВА</a:t>
            </a:r>
          </a:p>
          <a:p>
            <a:r>
              <a:rPr lang="ru-RU" b="1" dirty="0">
                <a:solidFill>
                  <a:srgbClr val="820000"/>
                </a:solidFill>
                <a:latin typeface="Arial Black" panose="020B0A04020102020204" pitchFamily="34" charset="0"/>
              </a:rPr>
              <a:t>КРАСНОЯРСКОГО КРАЯ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110154" y="1970281"/>
            <a:ext cx="2073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820000"/>
                </a:solidFill>
                <a:latin typeface="Arial Black" panose="020B0A04020102020204" pitchFamily="34" charset="0"/>
              </a:rPr>
              <a:t>krasmsp.ru</a:t>
            </a:r>
            <a:endParaRPr lang="ru-RU" sz="2400" b="1" dirty="0">
              <a:solidFill>
                <a:srgbClr val="82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389766" y="4360498"/>
            <a:ext cx="5933196" cy="1579920"/>
            <a:chOff x="5022322" y="4663985"/>
            <a:chExt cx="5933196" cy="157992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6072201" y="4663985"/>
              <a:ext cx="4883317" cy="1579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ru-RU" sz="1400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rPr>
                <a:t>ОФИЦИАЛЬНАЯ ГРУППА </a:t>
              </a:r>
              <a:r>
                <a:rPr lang="ru-RU" sz="1400" b="1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rPr>
                <a:t>«</a:t>
              </a:r>
              <a:r>
                <a:rPr lang="ru-RU" sz="1400" b="1" dirty="0" err="1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rPr>
                <a:t>ВКонтакте</a:t>
              </a:r>
              <a:r>
                <a:rPr lang="ru-RU" sz="1400" b="1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rPr>
                <a:t>»</a:t>
              </a:r>
            </a:p>
            <a:p>
              <a:pPr>
                <a:lnSpc>
                  <a:spcPts val="1600"/>
                </a:lnSpc>
              </a:pPr>
              <a:r>
                <a:rPr lang="ru-RU" sz="1400" dirty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vk.com/krasmsp24</a:t>
              </a:r>
              <a:endParaRPr lang="ru-RU" sz="1400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400"/>
                </a:lnSpc>
              </a:pPr>
              <a:endParaRPr lang="ru-RU" sz="1400" dirty="0" smtClean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400"/>
                </a:lnSpc>
              </a:pPr>
              <a:endParaRPr lang="ru-RU" sz="1400" dirty="0" smtClean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400"/>
                </a:lnSpc>
              </a:pPr>
              <a:endParaRPr lang="ru-RU" sz="1400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lang="ru-RU" sz="1400" dirty="0" smtClean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rPr>
                <a:t>НЕОФИЦИАЛЬНЫЙ </a:t>
              </a:r>
              <a:r>
                <a:rPr lang="ru-RU" sz="1400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rPr>
                <a:t>КАНАЛ в </a:t>
              </a: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rPr>
                <a:t>Telegram</a:t>
              </a:r>
              <a:endParaRPr lang="ru-RU" sz="1400" b="1" dirty="0">
                <a:solidFill>
                  <a:schemeClr val="bg1">
                    <a:lumMod val="75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PRO</a:t>
              </a:r>
              <a:r>
                <a:rPr lang="ru-RU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 бизнес. Регион24</a:t>
              </a:r>
              <a:r>
                <a:rPr lang="en-US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 </a:t>
              </a:r>
              <a:endPara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endParaRPr>
            </a:p>
            <a:p>
              <a:pPr>
                <a:lnSpc>
                  <a:spcPts val="1400"/>
                </a:lnSpc>
              </a:pPr>
              <a:r>
                <a:rPr lang="ru-RU" sz="1400" dirty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t.me/PRObusiness_region24</a:t>
              </a:r>
              <a:endParaRPr lang="ru-RU" sz="1400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23" name="Picture 10" descr="ВКонтакте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4528" y="4670800"/>
              <a:ext cx="612247" cy="5888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Чат в Телеграмм — Сообщество «Off Road Челябинск» на DRIVE2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31" t="11076" r="23054" b="35153"/>
            <a:stretch/>
          </p:blipFill>
          <p:spPr bwMode="auto">
            <a:xfrm>
              <a:off x="5022322" y="5507318"/>
              <a:ext cx="833569" cy="6388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7" name="Прямая соединительная линия 36"/>
            <p:cNvCxnSpPr/>
            <p:nvPr/>
          </p:nvCxnSpPr>
          <p:spPr>
            <a:xfrm flipH="1" flipV="1">
              <a:off x="5938045" y="4736117"/>
              <a:ext cx="2723" cy="141010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6D2F9BAC-81BD-4459-B0C9-0ABAAE33D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364" y="394879"/>
            <a:ext cx="1581163" cy="158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Группа 17"/>
          <p:cNvGrpSpPr/>
          <p:nvPr/>
        </p:nvGrpSpPr>
        <p:grpSpPr>
          <a:xfrm>
            <a:off x="1686137" y="5172024"/>
            <a:ext cx="3538630" cy="795573"/>
            <a:chOff x="506461" y="5187457"/>
            <a:chExt cx="3538630" cy="795573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510697" y="5187457"/>
              <a:ext cx="3534394" cy="5570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ru-RU" sz="1600" b="1" dirty="0" smtClean="0">
                  <a:solidFill>
                    <a:srgbClr val="333F50"/>
                  </a:solidFill>
                  <a:latin typeface="Arial Black" panose="020B0A04020102020204" pitchFamily="34" charset="0"/>
                </a:rPr>
                <a:t>ПУТЕВОДИТЕЛЬ </a:t>
              </a:r>
              <a:r>
                <a:rPr lang="en-US" sz="1600" b="1" dirty="0" smtClean="0">
                  <a:solidFill>
                    <a:srgbClr val="333F50"/>
                  </a:solidFill>
                  <a:latin typeface="Arial Black" panose="020B0A04020102020204" pitchFamily="34" charset="0"/>
                </a:rPr>
                <a:t/>
              </a:r>
              <a:br>
                <a:rPr lang="en-US" sz="1600" b="1" dirty="0" smtClean="0">
                  <a:solidFill>
                    <a:srgbClr val="333F50"/>
                  </a:solidFill>
                  <a:latin typeface="Arial Black" panose="020B0A04020102020204" pitchFamily="34" charset="0"/>
                </a:rPr>
              </a:br>
              <a:r>
                <a:rPr lang="ru-RU" sz="1600" b="1" dirty="0" smtClean="0">
                  <a:solidFill>
                    <a:srgbClr val="333F50"/>
                  </a:solidFill>
                  <a:latin typeface="Arial Black" panose="020B0A04020102020204" pitchFamily="34" charset="0"/>
                </a:rPr>
                <a:t>ПО МЕРАМ ПОДДЕРЖКИ</a:t>
              </a:r>
              <a:endParaRPr lang="ru-RU" sz="1600" b="1" i="0" dirty="0">
                <a:solidFill>
                  <a:srgbClr val="333F50"/>
                </a:solidFill>
                <a:effectLst/>
                <a:latin typeface="Arial Black" panose="020B0A04020102020204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06461" y="5613698"/>
              <a:ext cx="3521622" cy="36933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920000"/>
                  </a:solidFill>
                  <a:latin typeface="Arial Black" panose="020B0A04020102020204" pitchFamily="34" charset="0"/>
                </a:rPr>
                <a:t>http://krasmsp</a:t>
              </a:r>
              <a:r>
                <a:rPr lang="en-US" dirty="0" smtClean="0">
                  <a:solidFill>
                    <a:srgbClr val="920000"/>
                  </a:solidFill>
                  <a:latin typeface="Arial Black" panose="020B0A04020102020204" pitchFamily="34" charset="0"/>
                </a:rPr>
                <a:t>. </a:t>
              </a:r>
              <a:r>
                <a:rPr lang="en-US" dirty="0" err="1" smtClean="0">
                  <a:solidFill>
                    <a:srgbClr val="920000"/>
                  </a:solidFill>
                  <a:latin typeface="Arial Black" panose="020B0A04020102020204" pitchFamily="34" charset="0"/>
                </a:rPr>
                <a:t>ru</a:t>
              </a:r>
              <a:r>
                <a:rPr lang="en-US" dirty="0" smtClean="0">
                  <a:solidFill>
                    <a:srgbClr val="920000"/>
                  </a:solidFill>
                  <a:latin typeface="Arial Black" panose="020B0A04020102020204" pitchFamily="34" charset="0"/>
                </a:rPr>
                <a:t>/support</a:t>
              </a:r>
              <a:endParaRPr lang="ru-RU" dirty="0">
                <a:solidFill>
                  <a:srgbClr val="92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557974" y="3557426"/>
            <a:ext cx="4203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20000"/>
                </a:solidFill>
                <a:latin typeface="Arial Black" panose="020B0A04020102020204" pitchFamily="34" charset="0"/>
              </a:rPr>
              <a:t>http://</a:t>
            </a:r>
            <a:r>
              <a:rPr lang="ru-RU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krasmsp.ru/orpp/anticrisis</a:t>
            </a:r>
            <a:endParaRPr lang="ru-RU" dirty="0">
              <a:solidFill>
                <a:srgbClr val="92000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0776" y="2941902"/>
            <a:ext cx="4756414" cy="558615"/>
          </a:xfrm>
          <a:prstGeom prst="rect">
            <a:avLst/>
          </a:prstGeom>
          <a:solidFill>
            <a:srgbClr val="920000"/>
          </a:solidFill>
          <a:ln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АНТИКРИЗИСНЫЕ МЕРЫ: </a:t>
            </a:r>
          </a:p>
          <a:p>
            <a:r>
              <a:rPr lang="ru-RU" sz="1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ПОДДЕРЖКА БИЗНЕСА</a:t>
            </a:r>
            <a:endParaRPr lang="ru-RU" sz="1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86137" y="4298555"/>
            <a:ext cx="4208008" cy="361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6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ГОРЯЧАЯ ЛИНИЯ ПОДДЕРЖКИ ПРЕДПРИНИМАТЕЛЬСТВА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333F50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10105" y="4630447"/>
            <a:ext cx="2725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920000"/>
                </a:solidFill>
                <a:latin typeface="Arial Black" panose="020B0A04020102020204" pitchFamily="34" charset="0"/>
              </a:rPr>
              <a:t>WWW.</a:t>
            </a:r>
            <a:r>
              <a:rPr lang="ru-RU" sz="1400" dirty="0">
                <a:solidFill>
                  <a:srgbClr val="920000"/>
                </a:solidFill>
                <a:latin typeface="Arial Black" panose="020B0A04020102020204" pitchFamily="34" charset="0"/>
              </a:rPr>
              <a:t>МОЙБИЗНЕС-24.РФ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640777" y="2732490"/>
            <a:ext cx="10822117" cy="9999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4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1154" y="238034"/>
            <a:ext cx="120270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ИНФРАСТРУКТУРА ПОДДЕРЖКИ МСП В КРАЕ</a:t>
            </a:r>
          </a:p>
        </p:txBody>
      </p:sp>
      <p:pic>
        <p:nvPicPr>
          <p:cNvPr id="72" name="Picture 37" descr="https://fpi.gov.ru/upload/iblock/1c2/1c2e047e414fa591ba00949c97b28dc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84" y="941622"/>
            <a:ext cx="554782" cy="67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2"/>
          <p:cNvSpPr/>
          <p:nvPr/>
        </p:nvSpPr>
        <p:spPr>
          <a:xfrm>
            <a:off x="1645819" y="1083501"/>
            <a:ext cx="10252357" cy="63524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8E0000"/>
                </a:solidFill>
                <a:latin typeface="Arial Black" panose="020B0A04020102020204" pitchFamily="34" charset="0"/>
              </a:rPr>
              <a:t>АГЕНТСТВО РАЗВИТИЯ МАЛОГО И СРЕДНЕГО ПРЕДПРИНИМАТЕЛЬСТВА КРАСНОЯРСКОГО КРАЯ</a:t>
            </a:r>
          </a:p>
          <a:p>
            <a:pPr algn="ctr"/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ОРГАН ИСПОЛНИТЕЛЬНОЙ ВЛАСТИ КРАЯ</a:t>
            </a:r>
          </a:p>
        </p:txBody>
      </p:sp>
      <p:pic>
        <p:nvPicPr>
          <p:cNvPr id="1026" name="Picture 2" descr="http://www.sf-kras.ru/wp-content/uploads/2015/01/logo-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624" y="2206197"/>
            <a:ext cx="2829192" cy="996984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4" b="12131"/>
          <a:stretch/>
        </p:blipFill>
        <p:spPr>
          <a:xfrm>
            <a:off x="2881407" y="2001519"/>
            <a:ext cx="2351709" cy="1079292"/>
          </a:xfrm>
          <a:prstGeom prst="rect">
            <a:avLst/>
          </a:prstGeom>
          <a:ln>
            <a:noFill/>
          </a:ln>
          <a:effectLst/>
        </p:spPr>
      </p:pic>
      <p:sp>
        <p:nvSpPr>
          <p:cNvPr id="81" name="Прямоугольник 80"/>
          <p:cNvSpPr/>
          <p:nvPr/>
        </p:nvSpPr>
        <p:spPr>
          <a:xfrm>
            <a:off x="8282850" y="3168804"/>
            <a:ext cx="3810347" cy="1739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РЕГИОНАЛЬНОЕ ПРЕДСТАВИТЕЛЬСТВО ФОНДА СОДЕЙСТВИЯ </a:t>
            </a: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ИННОВАЦИЯМ</a:t>
            </a:r>
            <a:endParaRPr lang="ru-RU" sz="11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4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ОПЕРАТОР ФОНДА «СКОЛКОВО»</a:t>
            </a: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4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ТЕРРИТОРИАЛЬНОЕ ПРЕДСТАВИТЕЛЬСТВО </a:t>
            </a: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 СТАНДАРТИЗАЦИИ </a:t>
            </a: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ИННОВАЦИОННОЙ СФЕРЕ ГРУППЫ РОСНАНО 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8291569" y="5952246"/>
            <a:ext cx="37175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СОДЕЙСТВИЕ РАЗВИТИЮ НАУЧНОЙ, НАУЧНО-ТЕХНИЧЕСКОЙ И ИННОВАЦИОННОЙ ДЕЯТЕЛЬНОСТИ </a:t>
            </a:r>
            <a:b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 ТЕРРИТОРИИ КРАСНОЯРСКОГО КРАЯ</a:t>
            </a:r>
          </a:p>
        </p:txBody>
      </p:sp>
      <p:pic>
        <p:nvPicPr>
          <p:cNvPr id="11" name="Picture 2" descr="Красноярский краевой фонд науки продолжает принимать заявки на конкурсы ::  КГПУ им. В.П. Астафьева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273" y="4849911"/>
            <a:ext cx="1757914" cy="1009428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3" name="Прямая соединительная линия 42"/>
          <p:cNvCxnSpPr/>
          <p:nvPr/>
        </p:nvCxnSpPr>
        <p:spPr>
          <a:xfrm flipV="1">
            <a:off x="8202262" y="2127941"/>
            <a:ext cx="1048" cy="45360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 flipV="1">
            <a:off x="10150242" y="3008522"/>
            <a:ext cx="222" cy="36000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Группа 26"/>
          <p:cNvGrpSpPr/>
          <p:nvPr/>
        </p:nvGrpSpPr>
        <p:grpSpPr>
          <a:xfrm>
            <a:off x="198516" y="5945324"/>
            <a:ext cx="924338" cy="966996"/>
            <a:chOff x="198516" y="5891006"/>
            <a:chExt cx="924338" cy="966996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0" name="Группа 29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31" name="Группа 30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33" name="Группа 32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42" name="Группа 41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46" name="Прямая соединительная линия 45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7" name="Прямоугольник 46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</a:t>
                      </a: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2022</a:t>
                      </a:r>
                    </a:p>
                  </p:txBody>
                </p:sp>
              </p:grpSp>
              <p:sp>
                <p:nvSpPr>
                  <p:cNvPr id="45" name="Прямоугольник 44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2</a:t>
                    </a:r>
                  </a:p>
                </p:txBody>
              </p:sp>
            </p:grp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Прямая соединительная линия 31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Стрелка вправо 34"/>
          <p:cNvSpPr/>
          <p:nvPr/>
        </p:nvSpPr>
        <p:spPr>
          <a:xfrm rot="5400000">
            <a:off x="3271831" y="1526117"/>
            <a:ext cx="322245" cy="49247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71874" y="6001244"/>
            <a:ext cx="6435074" cy="76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1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АДРЕС: 660016, Г. КРАСНОЯРСК, УЛ. МАТРОСОВА, 2 </a:t>
            </a:r>
            <a:br>
              <a:rPr lang="ru-RU" sz="1100" dirty="0" smtClean="0">
                <a:solidFill>
                  <a:srgbClr val="920000"/>
                </a:solidFill>
                <a:latin typeface="Arial Black" panose="020B0A04020102020204" pitchFamily="34" charset="0"/>
              </a:rPr>
            </a:br>
            <a:r>
              <a:rPr lang="ru-RU" sz="11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МНОГОКАНАЛЬНЫЙ ТЕЛЕФОН: 8 800 234 0 124 </a:t>
            </a:r>
          </a:p>
          <a:p>
            <a:pPr>
              <a:lnSpc>
                <a:spcPts val="1800"/>
              </a:lnSpc>
            </a:pPr>
            <a:r>
              <a:rPr lang="ru-RU" sz="11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E-MAIL: VOPROS@MB24.RU </a:t>
            </a:r>
            <a:endParaRPr lang="ru-RU" sz="1100" dirty="0">
              <a:solidFill>
                <a:srgbClr val="92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4" b="12131"/>
          <a:stretch/>
        </p:blipFill>
        <p:spPr>
          <a:xfrm>
            <a:off x="6285782" y="6012418"/>
            <a:ext cx="1557708" cy="7148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40" name="Стрелка вправо 39"/>
          <p:cNvSpPr/>
          <p:nvPr/>
        </p:nvSpPr>
        <p:spPr>
          <a:xfrm rot="5400000">
            <a:off x="9852097" y="1520823"/>
            <a:ext cx="322245" cy="49247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57845" y="3145026"/>
            <a:ext cx="3159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УЧАСТИЕ В ВЫСТАВКАХ </a:t>
            </a:r>
            <a:b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</a:b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И БИЗНЕС-МИССИЯХ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952" y="4580736"/>
            <a:ext cx="35605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ПОДДЕРЖКА САМОЗАНЯТЫМ 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57845" y="3916739"/>
            <a:ext cx="3228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МИКРОФИНАНСИРОВАНИЕ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57845" y="4535421"/>
            <a:ext cx="34515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ГАРАНТИЙНАЯ ПОДДЕРЖКА 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8288" y="5073233"/>
            <a:ext cx="36929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МАРКЕТИНГОВЫЕ УСЛУГИ </a:t>
            </a:r>
            <a:b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</a:b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ДЛЯ ПРЕДПРИНИМАТЕЛЕЙ 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2952" y="3143315"/>
            <a:ext cx="35359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КОНСУЛЬТАЦИОННЫЕ УСЛУГИ ПО ОТКРЫТИЮ </a:t>
            </a:r>
            <a:b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</a:b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И ВЕДЕНИЮ БИЗНЕСА 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57845" y="5173125"/>
            <a:ext cx="35317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ПРОДВИЖЕНИЕ НА ЭКСПОРТ 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3721" y="4063673"/>
            <a:ext cx="31630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ЮРИДИЧЕСКАЯ ПОМОЩЬ 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Диаграмма 112">
            <a:extLst>
              <a:ext uri="{FF2B5EF4-FFF2-40B4-BE49-F238E27FC236}">
                <a16:creationId xmlns:a16="http://schemas.microsoft.com/office/drawing/2014/main" id="{6ECFB407-6F47-477F-9B4C-F6D30BF1B345}"/>
              </a:ext>
            </a:extLst>
          </p:cNvPr>
          <p:cNvGraphicFramePr/>
          <p:nvPr>
            <p:extLst/>
          </p:nvPr>
        </p:nvGraphicFramePr>
        <p:xfrm>
          <a:off x="331851" y="1044431"/>
          <a:ext cx="9796139" cy="4019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54958" y="188470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СТАТИСТИЧЕСКИЙ ПРОФИЛЬ СЕКТОРА МСП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841341" y="1430943"/>
            <a:ext cx="1980766" cy="286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400" b="1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КРАСНОЯРСКИЙ КРАЙ</a:t>
            </a:r>
          </a:p>
        </p:txBody>
      </p:sp>
      <p:sp>
        <p:nvSpPr>
          <p:cNvPr id="81" name="Прямоугольник 80"/>
          <p:cNvSpPr/>
          <p:nvPr/>
        </p:nvSpPr>
        <p:spPr>
          <a:xfrm rot="16200000">
            <a:off x="8697239" y="2127177"/>
            <a:ext cx="2134195" cy="305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000" b="1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ОТРАСЛЕВАЯ СТРУКТУРА</a:t>
            </a:r>
          </a:p>
        </p:txBody>
      </p:sp>
      <p:grpSp>
        <p:nvGrpSpPr>
          <p:cNvPr id="117" name="Группа 116"/>
          <p:cNvGrpSpPr/>
          <p:nvPr/>
        </p:nvGrpSpPr>
        <p:grpSpPr>
          <a:xfrm>
            <a:off x="9651078" y="1651209"/>
            <a:ext cx="2283015" cy="868123"/>
            <a:chOff x="7537232" y="1906563"/>
            <a:chExt cx="2883662" cy="985729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8023436" y="2404860"/>
              <a:ext cx="2397458" cy="487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900" b="1" dirty="0">
                  <a:solidFill>
                    <a:schemeClr val="tx2">
                      <a:lumMod val="50000"/>
                    </a:schemeClr>
                  </a:solidFill>
                  <a:latin typeface="Arial Black" panose="020B0A04020102020204" pitchFamily="34" charset="0"/>
                </a:rPr>
                <a:t>ТОРГОВЛЯ</a:t>
              </a:r>
            </a:p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900" b="1" dirty="0">
                  <a:solidFill>
                    <a:schemeClr val="tx2">
                      <a:lumMod val="50000"/>
                    </a:schemeClr>
                  </a:solidFill>
                  <a:latin typeface="Arial Black" panose="020B0A04020102020204" pitchFamily="34" charset="0"/>
                </a:rPr>
                <a:t>ПРЕДОСТАВЛЕНИЕ УСЛУГ НАСЕЛЕНИЮ</a:t>
              </a:r>
            </a:p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900" b="1" dirty="0">
                  <a:solidFill>
                    <a:schemeClr val="tx2">
                      <a:lumMod val="50000"/>
                    </a:schemeClr>
                  </a:solidFill>
                  <a:latin typeface="Arial Black" panose="020B0A04020102020204" pitchFamily="34" charset="0"/>
                </a:rPr>
                <a:t>ТУРИЗМ</a:t>
              </a:r>
            </a:p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endParaRPr lang="ru-RU" sz="9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97" name="Группа 96"/>
            <p:cNvGrpSpPr/>
            <p:nvPr/>
          </p:nvGrpSpPr>
          <p:grpSpPr>
            <a:xfrm>
              <a:off x="7537232" y="1906563"/>
              <a:ext cx="1898697" cy="985729"/>
              <a:chOff x="7537232" y="1906563"/>
              <a:chExt cx="1898697" cy="985729"/>
            </a:xfrm>
          </p:grpSpPr>
          <p:sp>
            <p:nvSpPr>
              <p:cNvPr id="84" name="Прямоугольник 83"/>
              <p:cNvSpPr/>
              <p:nvPr/>
            </p:nvSpPr>
            <p:spPr>
              <a:xfrm>
                <a:off x="7537232" y="1906563"/>
                <a:ext cx="1898697" cy="4874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ts val="1400"/>
                  </a:lnSpc>
                </a:pPr>
                <a:r>
                  <a:rPr lang="ru-RU" sz="900" b="1" dirty="0">
                    <a:solidFill>
                      <a:srgbClr val="8E0000"/>
                    </a:solidFill>
                    <a:latin typeface="Arial Black" panose="020B0A04020102020204" pitchFamily="34" charset="0"/>
                  </a:rPr>
                  <a:t>МАЛЫЙ БИЗНЕС</a:t>
                </a:r>
              </a:p>
            </p:txBody>
          </p:sp>
          <p:cxnSp>
            <p:nvCxnSpPr>
              <p:cNvPr id="87" name="Прямая со стрелкой 86"/>
              <p:cNvCxnSpPr/>
              <p:nvPr/>
            </p:nvCxnSpPr>
            <p:spPr>
              <a:xfrm flipV="1">
                <a:off x="7971013" y="2240008"/>
                <a:ext cx="0" cy="652284"/>
              </a:xfrm>
              <a:prstGeom prst="straightConnector1">
                <a:avLst/>
              </a:prstGeom>
              <a:ln>
                <a:solidFill>
                  <a:schemeClr val="tx2">
                    <a:lumMod val="7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8" name="Группа 117"/>
          <p:cNvGrpSpPr/>
          <p:nvPr/>
        </p:nvGrpSpPr>
        <p:grpSpPr>
          <a:xfrm>
            <a:off x="9339389" y="2387390"/>
            <a:ext cx="2402992" cy="903310"/>
            <a:chOff x="6996293" y="3223797"/>
            <a:chExt cx="3366249" cy="998565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7915883" y="3734930"/>
              <a:ext cx="2446659" cy="487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900" b="1" dirty="0">
                  <a:solidFill>
                    <a:schemeClr val="tx2">
                      <a:lumMod val="50000"/>
                    </a:schemeClr>
                  </a:solidFill>
                  <a:latin typeface="Arial Black" panose="020B0A04020102020204" pitchFamily="34" charset="0"/>
                </a:rPr>
                <a:t>ОБРАБАТЫВАЮЩАЯ ПРОМЫШЛЕННОСТЬ</a:t>
              </a:r>
            </a:p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900" b="1" dirty="0">
                  <a:solidFill>
                    <a:schemeClr val="tx2">
                      <a:lumMod val="50000"/>
                    </a:schemeClr>
                  </a:solidFill>
                  <a:latin typeface="Arial Black" panose="020B0A04020102020204" pitchFamily="34" charset="0"/>
                </a:rPr>
                <a:t>СТРОИТЕЛЬСТВО </a:t>
              </a:r>
            </a:p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900" b="1" dirty="0">
                  <a:solidFill>
                    <a:schemeClr val="tx2">
                      <a:lumMod val="50000"/>
                    </a:schemeClr>
                  </a:solidFill>
                  <a:latin typeface="Arial Black" panose="020B0A04020102020204" pitchFamily="34" charset="0"/>
                </a:rPr>
                <a:t>СЕЛЬСКОЕ ХОЗЯЙСТВО</a:t>
              </a:r>
            </a:p>
            <a:p>
              <a:pPr marL="171450" indent="-1714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endParaRPr lang="ru-RU" sz="9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grpSp>
          <p:nvGrpSpPr>
            <p:cNvPr id="96" name="Группа 95"/>
            <p:cNvGrpSpPr/>
            <p:nvPr/>
          </p:nvGrpSpPr>
          <p:grpSpPr>
            <a:xfrm>
              <a:off x="6996293" y="3223797"/>
              <a:ext cx="2672842" cy="935449"/>
              <a:chOff x="6996293" y="3223797"/>
              <a:chExt cx="2672842" cy="935449"/>
            </a:xfrm>
          </p:grpSpPr>
          <p:sp>
            <p:nvSpPr>
              <p:cNvPr id="86" name="Прямоугольник 85"/>
              <p:cNvSpPr/>
              <p:nvPr/>
            </p:nvSpPr>
            <p:spPr>
              <a:xfrm>
                <a:off x="6996293" y="3223797"/>
                <a:ext cx="2672842" cy="4874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ts val="1400"/>
                  </a:lnSpc>
                </a:pPr>
                <a:r>
                  <a:rPr lang="ru-RU" sz="900" b="1" dirty="0">
                    <a:solidFill>
                      <a:srgbClr val="8E0000"/>
                    </a:solidFill>
                    <a:latin typeface="Arial Black" panose="020B0A04020102020204" pitchFamily="34" charset="0"/>
                  </a:rPr>
                  <a:t>СРЕДНИЙ БИЗНЕС</a:t>
                </a:r>
              </a:p>
            </p:txBody>
          </p:sp>
          <p:cxnSp>
            <p:nvCxnSpPr>
              <p:cNvPr id="92" name="Прямая со стрелкой 91"/>
              <p:cNvCxnSpPr/>
              <p:nvPr/>
            </p:nvCxnSpPr>
            <p:spPr>
              <a:xfrm flipV="1">
                <a:off x="7915881" y="3613451"/>
                <a:ext cx="0" cy="545795"/>
              </a:xfrm>
              <a:prstGeom prst="straightConnector1">
                <a:avLst/>
              </a:prstGeom>
              <a:ln>
                <a:solidFill>
                  <a:schemeClr val="tx2">
                    <a:lumMod val="7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Прямоугольник 50"/>
          <p:cNvSpPr/>
          <p:nvPr/>
        </p:nvSpPr>
        <p:spPr>
          <a:xfrm>
            <a:off x="8294014" y="5529815"/>
            <a:ext cx="3734482" cy="297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ТЕМП ПРИРОСТА КОЛИЧЕСТВА СУБЪЕКТОВ МСП ЗА 2021 ГОД, %</a:t>
            </a:r>
          </a:p>
        </p:txBody>
      </p:sp>
      <p:grpSp>
        <p:nvGrpSpPr>
          <p:cNvPr id="23" name="Группа 22"/>
          <p:cNvGrpSpPr/>
          <p:nvPr/>
        </p:nvGrpSpPr>
        <p:grpSpPr>
          <a:xfrm>
            <a:off x="8353028" y="5822579"/>
            <a:ext cx="3719283" cy="930929"/>
            <a:chOff x="508264" y="4550670"/>
            <a:chExt cx="3719283" cy="930929"/>
          </a:xfrm>
        </p:grpSpPr>
        <p:sp>
          <p:nvSpPr>
            <p:cNvPr id="101" name="Прямоугольник 100"/>
            <p:cNvSpPr/>
            <p:nvPr/>
          </p:nvSpPr>
          <p:spPr>
            <a:xfrm>
              <a:off x="508264" y="4550670"/>
              <a:ext cx="1529516" cy="9309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+ </a:t>
              </a:r>
              <a:r>
                <a:rPr lang="ru-RU" sz="1600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3,05 </a:t>
              </a:r>
              <a:endParaRPr lang="ru-RU" sz="1600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endParaRPr>
            </a:p>
            <a:p>
              <a:r>
                <a:rPr lang="ru-RU" sz="1600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+ 1,47</a:t>
              </a:r>
            </a:p>
            <a:p>
              <a:r>
                <a:rPr lang="ru-RU" sz="1600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+ 3,20</a:t>
              </a:r>
              <a:endParaRPr lang="ru-RU" sz="1600" b="1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38" name="Прямоугольник 237"/>
            <p:cNvSpPr/>
            <p:nvPr/>
          </p:nvSpPr>
          <p:spPr>
            <a:xfrm>
              <a:off x="1321250" y="4612856"/>
              <a:ext cx="290629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КРАСНОЯРСКИЙ КРАЙ </a:t>
              </a:r>
            </a:p>
            <a:p>
              <a:r>
                <a:rPr lang="ru-RU" sz="1600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СФО</a:t>
              </a:r>
            </a:p>
            <a:p>
              <a:r>
                <a:rPr lang="ru-RU" sz="1600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РОССИЯ</a:t>
              </a:r>
              <a:endParaRPr lang="ru-RU" sz="1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14" name="Диаграмма 113">
            <a:extLst>
              <a:ext uri="{FF2B5EF4-FFF2-40B4-BE49-F238E27FC236}">
                <a16:creationId xmlns:a16="http://schemas.microsoft.com/office/drawing/2014/main" id="{DF5625BF-657B-4F26-B750-443EC02397F9}"/>
              </a:ext>
            </a:extLst>
          </p:cNvPr>
          <p:cNvGraphicFramePr/>
          <p:nvPr>
            <p:extLst/>
          </p:nvPr>
        </p:nvGraphicFramePr>
        <p:xfrm>
          <a:off x="1498153" y="2905134"/>
          <a:ext cx="7365556" cy="704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15" name="Группа 114">
            <a:extLst>
              <a:ext uri="{FF2B5EF4-FFF2-40B4-BE49-F238E27FC236}">
                <a16:creationId xmlns:a16="http://schemas.microsoft.com/office/drawing/2014/main" id="{B45AB518-25F9-4E21-AC3C-18B926F5D911}"/>
              </a:ext>
            </a:extLst>
          </p:cNvPr>
          <p:cNvGrpSpPr/>
          <p:nvPr/>
        </p:nvGrpSpPr>
        <p:grpSpPr>
          <a:xfrm>
            <a:off x="800632" y="1387257"/>
            <a:ext cx="4098513" cy="668054"/>
            <a:chOff x="4761943" y="699445"/>
            <a:chExt cx="4621524" cy="708034"/>
          </a:xfrm>
        </p:grpSpPr>
        <p:sp>
          <p:nvSpPr>
            <p:cNvPr id="120" name="Прямоугольник 119">
              <a:extLst>
                <a:ext uri="{FF2B5EF4-FFF2-40B4-BE49-F238E27FC236}">
                  <a16:creationId xmlns:a16="http://schemas.microsoft.com/office/drawing/2014/main" id="{96165818-B7B1-4CBD-8260-B613A358C001}"/>
                </a:ext>
              </a:extLst>
            </p:cNvPr>
            <p:cNvSpPr/>
            <p:nvPr/>
          </p:nvSpPr>
          <p:spPr>
            <a:xfrm>
              <a:off x="4896250" y="699445"/>
              <a:ext cx="4487217" cy="7080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lnSpc>
                  <a:spcPts val="1400"/>
                </a:lnSpc>
                <a:buFont typeface="Arial" panose="020B0604020202020204" pitchFamily="34" charset="0"/>
                <a:buChar char="•"/>
              </a:pPr>
              <a:r>
                <a:rPr lang="ru-RU" sz="1200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Число субъектов МСП (Красноярский край), тыс. ед.</a:t>
              </a:r>
            </a:p>
          </p:txBody>
        </p:sp>
        <p:sp>
          <p:nvSpPr>
            <p:cNvPr id="121" name="Прямоугольник 120">
              <a:extLst>
                <a:ext uri="{FF2B5EF4-FFF2-40B4-BE49-F238E27FC236}">
                  <a16:creationId xmlns:a16="http://schemas.microsoft.com/office/drawing/2014/main" id="{376F45C9-0D31-4803-9C2E-580458345BB3}"/>
                </a:ext>
              </a:extLst>
            </p:cNvPr>
            <p:cNvSpPr/>
            <p:nvPr/>
          </p:nvSpPr>
          <p:spPr>
            <a:xfrm flipV="1">
              <a:off x="4761943" y="996019"/>
              <a:ext cx="344501" cy="9935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</p:grp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FA26A096-C7D2-4088-93C0-2EBC9537F79D}"/>
              </a:ext>
            </a:extLst>
          </p:cNvPr>
          <p:cNvSpPr/>
          <p:nvPr/>
        </p:nvSpPr>
        <p:spPr>
          <a:xfrm flipV="1">
            <a:off x="7830708" y="3160023"/>
            <a:ext cx="324614" cy="444431"/>
          </a:xfrm>
          <a:prstGeom prst="rect">
            <a:avLst/>
          </a:prstGeom>
          <a:pattFill prst="wdDn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3" name="Группа 132">
            <a:extLst>
              <a:ext uri="{FF2B5EF4-FFF2-40B4-BE49-F238E27FC236}">
                <a16:creationId xmlns:a16="http://schemas.microsoft.com/office/drawing/2014/main" id="{85E20F1D-D269-481A-8FDB-C5DE8CC16430}"/>
              </a:ext>
            </a:extLst>
          </p:cNvPr>
          <p:cNvGrpSpPr/>
          <p:nvPr/>
        </p:nvGrpSpPr>
        <p:grpSpPr>
          <a:xfrm>
            <a:off x="4232091" y="1735638"/>
            <a:ext cx="2102385" cy="367317"/>
            <a:chOff x="6576168" y="1817045"/>
            <a:chExt cx="2102385" cy="311966"/>
          </a:xfrm>
        </p:grpSpPr>
        <p:sp>
          <p:nvSpPr>
            <p:cNvPr id="134" name="Прямоугольник 133">
              <a:extLst>
                <a:ext uri="{FF2B5EF4-FFF2-40B4-BE49-F238E27FC236}">
                  <a16:creationId xmlns:a16="http://schemas.microsoft.com/office/drawing/2014/main" id="{5E20CED0-1325-48DD-A2CD-6FE1892A0A65}"/>
                </a:ext>
              </a:extLst>
            </p:cNvPr>
            <p:cNvSpPr/>
            <p:nvPr/>
          </p:nvSpPr>
          <p:spPr>
            <a:xfrm>
              <a:off x="7172962" y="1817045"/>
              <a:ext cx="1505591" cy="2668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400"/>
                </a:lnSpc>
              </a:pPr>
              <a:r>
                <a:rPr lang="ru-RU" sz="1200" b="1" dirty="0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+ </a:t>
              </a:r>
              <a:r>
                <a:rPr lang="ru-RU" sz="1200" b="1" dirty="0" smtClean="0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2,3%</a:t>
              </a:r>
              <a:endParaRPr lang="ru-RU" sz="12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135" name="Прямая со стрелкой 134">
              <a:extLst>
                <a:ext uri="{FF2B5EF4-FFF2-40B4-BE49-F238E27FC236}">
                  <a16:creationId xmlns:a16="http://schemas.microsoft.com/office/drawing/2014/main" id="{95B6DAB8-59B2-44DD-8C2C-AC661B18AA78}"/>
                </a:ext>
              </a:extLst>
            </p:cNvPr>
            <p:cNvCxnSpPr/>
            <p:nvPr/>
          </p:nvCxnSpPr>
          <p:spPr>
            <a:xfrm flipH="1">
              <a:off x="6576168" y="2079802"/>
              <a:ext cx="1030730" cy="49209"/>
            </a:xfrm>
            <a:prstGeom prst="straightConnector1">
              <a:avLst/>
            </a:prstGeom>
            <a:ln w="22225" cap="rnd">
              <a:solidFill>
                <a:schemeClr val="accent6">
                  <a:lumMod val="60000"/>
                  <a:lumOff val="40000"/>
                </a:schemeClr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Прямоугольник 151">
            <a:extLst>
              <a:ext uri="{FF2B5EF4-FFF2-40B4-BE49-F238E27FC236}">
                <a16:creationId xmlns:a16="http://schemas.microsoft.com/office/drawing/2014/main" id="{E64EFE88-CF0B-46CF-BB9A-0F930500F2AB}"/>
              </a:ext>
            </a:extLst>
          </p:cNvPr>
          <p:cNvSpPr/>
          <p:nvPr/>
        </p:nvSpPr>
        <p:spPr>
          <a:xfrm>
            <a:off x="8331059" y="4263694"/>
            <a:ext cx="3583900" cy="413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000"/>
              </a:lnSpc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ДИНАМИКА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ИЗМЕНЕНИЙ К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2020 ГОДУ</a:t>
            </a:r>
          </a:p>
        </p:txBody>
      </p:sp>
      <p:grpSp>
        <p:nvGrpSpPr>
          <p:cNvPr id="225" name="Группа 224"/>
          <p:cNvGrpSpPr/>
          <p:nvPr/>
        </p:nvGrpSpPr>
        <p:grpSpPr>
          <a:xfrm>
            <a:off x="8367534" y="4386491"/>
            <a:ext cx="3714639" cy="767302"/>
            <a:chOff x="8838176" y="5541855"/>
            <a:chExt cx="3714639" cy="767302"/>
          </a:xfrm>
        </p:grpSpPr>
        <p:sp>
          <p:nvSpPr>
            <p:cNvPr id="159" name="Прямоугольник 158">
              <a:extLst>
                <a:ext uri="{FF2B5EF4-FFF2-40B4-BE49-F238E27FC236}">
                  <a16:creationId xmlns:a16="http://schemas.microsoft.com/office/drawing/2014/main" id="{C5737A7B-2A7A-4C83-AC4B-5C71467BCB87}"/>
                </a:ext>
              </a:extLst>
            </p:cNvPr>
            <p:cNvSpPr/>
            <p:nvPr/>
          </p:nvSpPr>
          <p:spPr>
            <a:xfrm>
              <a:off x="8849862" y="5541855"/>
              <a:ext cx="1505591" cy="6760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400"/>
                </a:lnSpc>
              </a:pPr>
              <a:r>
                <a:rPr lang="ru-RU" sz="1600" b="1" dirty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+ 8%</a:t>
              </a:r>
            </a:p>
          </p:txBody>
        </p:sp>
        <p:sp>
          <p:nvSpPr>
            <p:cNvPr id="165" name="Прямоугольник 164">
              <a:extLst>
                <a:ext uri="{FF2B5EF4-FFF2-40B4-BE49-F238E27FC236}">
                  <a16:creationId xmlns:a16="http://schemas.microsoft.com/office/drawing/2014/main" id="{501E4F78-882E-40E3-98FF-8ADAA526126A}"/>
                </a:ext>
              </a:extLst>
            </p:cNvPr>
            <p:cNvSpPr/>
            <p:nvPr/>
          </p:nvSpPr>
          <p:spPr>
            <a:xfrm>
              <a:off x="9674150" y="5802847"/>
              <a:ext cx="2878665" cy="196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800"/>
                </a:lnSpc>
              </a:pPr>
              <a:r>
                <a:rPr lang="ru-RU" sz="1200" b="1" dirty="0" smtClean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КОЛИЧЕСТВО РАБОЧИХ </a:t>
              </a:r>
              <a:r>
                <a:rPr lang="ru-RU" sz="1200" b="1" dirty="0">
                  <a:solidFill>
                    <a:schemeClr val="bg1">
                      <a:lumMod val="50000"/>
                    </a:schemeClr>
                  </a:solidFill>
                  <a:latin typeface="Arial Black" panose="020B0A04020102020204" pitchFamily="34" charset="0"/>
                </a:rPr>
                <a:t>МЕСТ </a:t>
              </a:r>
            </a:p>
          </p:txBody>
        </p:sp>
        <p:sp>
          <p:nvSpPr>
            <p:cNvPr id="166" name="Прямоугольник 165">
              <a:extLst>
                <a:ext uri="{FF2B5EF4-FFF2-40B4-BE49-F238E27FC236}">
                  <a16:creationId xmlns:a16="http://schemas.microsoft.com/office/drawing/2014/main" id="{4A1B5273-A8DB-4377-9157-EE9F20150462}"/>
                </a:ext>
              </a:extLst>
            </p:cNvPr>
            <p:cNvSpPr/>
            <p:nvPr/>
          </p:nvSpPr>
          <p:spPr>
            <a:xfrm>
              <a:off x="8838176" y="5955631"/>
              <a:ext cx="1301707" cy="3277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ru-RU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+ </a:t>
              </a:r>
              <a:r>
                <a:rPr lang="ru-RU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80,6</a:t>
              </a:r>
              <a:endPara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73" name="Прямоугольник 172">
              <a:extLst>
                <a:ext uri="{FF2B5EF4-FFF2-40B4-BE49-F238E27FC236}">
                  <a16:creationId xmlns:a16="http://schemas.microsoft.com/office/drawing/2014/main" id="{3F243961-B539-4281-AE3C-F696AA9CCF8C}"/>
                </a:ext>
              </a:extLst>
            </p:cNvPr>
            <p:cNvSpPr/>
            <p:nvPr/>
          </p:nvSpPr>
          <p:spPr>
            <a:xfrm>
              <a:off x="9664288" y="5970767"/>
              <a:ext cx="2155808" cy="3383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800"/>
                </a:lnSpc>
              </a:pPr>
              <a:r>
                <a:rPr lang="ru-RU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ТЫС</a:t>
              </a:r>
              <a:r>
                <a:rPr lang="ru-RU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rPr>
                <a:t>. САМОЗАНЯТЫХ </a:t>
              </a:r>
              <a:endPara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74" name="Прямоугольник 173">
            <a:extLst>
              <a:ext uri="{FF2B5EF4-FFF2-40B4-BE49-F238E27FC236}">
                <a16:creationId xmlns:a16="http://schemas.microsoft.com/office/drawing/2014/main" id="{38AC0F36-2FAE-4AFF-B420-F1A25DA82BFB}"/>
              </a:ext>
            </a:extLst>
          </p:cNvPr>
          <p:cNvSpPr/>
          <p:nvPr/>
        </p:nvSpPr>
        <p:spPr>
          <a:xfrm>
            <a:off x="8172234" y="4123770"/>
            <a:ext cx="3099534" cy="294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ЧИСЛЕННОСТЬ ЗАНЯТЫХ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EDA2550B-07C6-48A6-A5CF-9AF5859488C9}"/>
              </a:ext>
            </a:extLst>
          </p:cNvPr>
          <p:cNvSpPr/>
          <p:nvPr/>
        </p:nvSpPr>
        <p:spPr>
          <a:xfrm>
            <a:off x="1240423" y="965978"/>
            <a:ext cx="7228987" cy="297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ДИНАМИКА ЧИСЛА СУБЪЕКТОВ МСП, ТЫС. ЕДИНИЦ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FA26A096-C7D2-4088-93C0-2EBC9537F79D}"/>
              </a:ext>
            </a:extLst>
          </p:cNvPr>
          <p:cNvSpPr/>
          <p:nvPr/>
        </p:nvSpPr>
        <p:spPr>
          <a:xfrm flipV="1">
            <a:off x="7427188" y="2776608"/>
            <a:ext cx="368216" cy="8292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537643" y="3968998"/>
            <a:ext cx="9498366" cy="22873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AF7DAFEB-DD50-4BB0-84E2-7F602827813B}"/>
              </a:ext>
            </a:extLst>
          </p:cNvPr>
          <p:cNvSpPr/>
          <p:nvPr/>
        </p:nvSpPr>
        <p:spPr>
          <a:xfrm>
            <a:off x="7591965" y="2819391"/>
            <a:ext cx="1415659" cy="254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107 </a:t>
            </a:r>
            <a:r>
              <a:rPr lang="ru-RU" sz="10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тыс.</a:t>
            </a:r>
          </a:p>
          <a:p>
            <a:pPr>
              <a:lnSpc>
                <a:spcPts val="800"/>
              </a:lnSpc>
            </a:pPr>
            <a:r>
              <a:rPr lang="ru-RU" sz="8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МАЙ 2022</a:t>
            </a:r>
            <a:endParaRPr lang="ru-RU" sz="8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AF7DAFEB-DD50-4BB0-84E2-7F602827813B}"/>
              </a:ext>
            </a:extLst>
          </p:cNvPr>
          <p:cNvSpPr/>
          <p:nvPr/>
        </p:nvSpPr>
        <p:spPr>
          <a:xfrm>
            <a:off x="7136491" y="2456875"/>
            <a:ext cx="1506302" cy="287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5 867 </a:t>
            </a:r>
            <a:r>
              <a:rPr lang="ru-RU" sz="11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тыс.</a:t>
            </a:r>
            <a:endParaRPr lang="ru-RU" sz="1100" b="1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228" name="Группа 227"/>
          <p:cNvGrpSpPr/>
          <p:nvPr/>
        </p:nvGrpSpPr>
        <p:grpSpPr>
          <a:xfrm>
            <a:off x="5068815" y="1761659"/>
            <a:ext cx="2766303" cy="540612"/>
            <a:chOff x="6216957" y="1746701"/>
            <a:chExt cx="2766303" cy="540612"/>
          </a:xfrm>
        </p:grpSpPr>
        <p:sp>
          <p:nvSpPr>
            <p:cNvPr id="132" name="Прямоугольник 131">
              <a:extLst>
                <a:ext uri="{FF2B5EF4-FFF2-40B4-BE49-F238E27FC236}">
                  <a16:creationId xmlns:a16="http://schemas.microsoft.com/office/drawing/2014/main" id="{68224AE3-A25E-41A4-8043-5EEC43D8AAC8}"/>
                </a:ext>
              </a:extLst>
            </p:cNvPr>
            <p:cNvSpPr/>
            <p:nvPr/>
          </p:nvSpPr>
          <p:spPr>
            <a:xfrm>
              <a:off x="6216957" y="2012293"/>
              <a:ext cx="1505591" cy="2668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400"/>
                </a:lnSpc>
              </a:pPr>
              <a:r>
                <a:rPr lang="ru-RU" sz="1200" b="1" dirty="0">
                  <a:solidFill>
                    <a:srgbClr val="744830"/>
                  </a:solidFill>
                  <a:latin typeface="Arial Black" panose="020B0A04020102020204" pitchFamily="34" charset="0"/>
                </a:rPr>
                <a:t>+ 1,1%</a:t>
              </a:r>
            </a:p>
          </p:txBody>
        </p:sp>
        <p:cxnSp>
          <p:nvCxnSpPr>
            <p:cNvPr id="76" name="Прямая со стрелкой 75">
              <a:extLst>
                <a:ext uri="{FF2B5EF4-FFF2-40B4-BE49-F238E27FC236}">
                  <a16:creationId xmlns:a16="http://schemas.microsoft.com/office/drawing/2014/main" id="{95B6DAB8-59B2-44DD-8C2C-AC661B18AA78}"/>
                </a:ext>
              </a:extLst>
            </p:cNvPr>
            <p:cNvCxnSpPr/>
            <p:nvPr/>
          </p:nvCxnSpPr>
          <p:spPr>
            <a:xfrm flipH="1">
              <a:off x="6610359" y="1979131"/>
              <a:ext cx="1052265" cy="308182"/>
            </a:xfrm>
            <a:prstGeom prst="straightConnector1">
              <a:avLst/>
            </a:prstGeom>
            <a:ln w="28575" cap="rnd">
              <a:solidFill>
                <a:srgbClr val="760000"/>
              </a:solidFill>
              <a:prstDash val="sysDash"/>
              <a:round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id="{68224AE3-A25E-41A4-8043-5EEC43D8AAC8}"/>
                </a:ext>
              </a:extLst>
            </p:cNvPr>
            <p:cNvSpPr/>
            <p:nvPr/>
          </p:nvSpPr>
          <p:spPr>
            <a:xfrm>
              <a:off x="7477669" y="1746701"/>
              <a:ext cx="1505591" cy="2668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400"/>
                </a:lnSpc>
              </a:pPr>
              <a:r>
                <a:rPr lang="ru-RU" sz="1200" b="1" dirty="0">
                  <a:solidFill>
                    <a:srgbClr val="744830"/>
                  </a:solidFill>
                  <a:latin typeface="Arial Black" panose="020B0A04020102020204" pitchFamily="34" charset="0"/>
                </a:rPr>
                <a:t>+ </a:t>
              </a:r>
              <a:r>
                <a:rPr lang="ru-RU" sz="1200" b="1" dirty="0" smtClean="0">
                  <a:solidFill>
                    <a:srgbClr val="744830"/>
                  </a:solidFill>
                  <a:latin typeface="Arial Black" panose="020B0A04020102020204" pitchFamily="34" charset="0"/>
                </a:rPr>
                <a:t>5,5%</a:t>
              </a:r>
              <a:endParaRPr lang="ru-RU" sz="1200" b="1" dirty="0">
                <a:solidFill>
                  <a:srgbClr val="74483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5E20CED0-1325-48DD-A2CD-6FE1892A0A65}"/>
              </a:ext>
            </a:extLst>
          </p:cNvPr>
          <p:cNvSpPr/>
          <p:nvPr/>
        </p:nvSpPr>
        <p:spPr>
          <a:xfrm>
            <a:off x="6308970" y="1455026"/>
            <a:ext cx="1505591" cy="314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+ 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5,95%</a:t>
            </a:r>
            <a:endParaRPr lang="ru-RU" sz="12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232" name="Группа 231"/>
          <p:cNvGrpSpPr/>
          <p:nvPr/>
        </p:nvGrpSpPr>
        <p:grpSpPr>
          <a:xfrm>
            <a:off x="732468" y="1733625"/>
            <a:ext cx="5013737" cy="440935"/>
            <a:chOff x="1255721" y="1733625"/>
            <a:chExt cx="4525740" cy="440935"/>
          </a:xfrm>
        </p:grpSpPr>
        <p:cxnSp>
          <p:nvCxnSpPr>
            <p:cNvPr id="89" name="Прямая со стрелкой 88">
              <a:extLst>
                <a:ext uri="{FF2B5EF4-FFF2-40B4-BE49-F238E27FC236}">
                  <a16:creationId xmlns:a16="http://schemas.microsoft.com/office/drawing/2014/main" id="{95B6DAB8-59B2-44DD-8C2C-AC661B18AA78}"/>
                </a:ext>
              </a:extLst>
            </p:cNvPr>
            <p:cNvCxnSpPr/>
            <p:nvPr/>
          </p:nvCxnSpPr>
          <p:spPr>
            <a:xfrm flipH="1">
              <a:off x="1255721" y="1942065"/>
              <a:ext cx="346414" cy="0"/>
            </a:xfrm>
            <a:prstGeom prst="straightConnector1">
              <a:avLst/>
            </a:prstGeom>
            <a:ln w="22225" cap="rnd">
              <a:solidFill>
                <a:schemeClr val="accent6">
                  <a:lumMod val="75000"/>
                </a:schemeClr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Прямоугольник 89">
              <a:extLst>
                <a:ext uri="{FF2B5EF4-FFF2-40B4-BE49-F238E27FC236}">
                  <a16:creationId xmlns:a16="http://schemas.microsoft.com/office/drawing/2014/main" id="{96165818-B7B1-4CBD-8260-B613A358C001}"/>
                </a:ext>
              </a:extLst>
            </p:cNvPr>
            <p:cNvSpPr/>
            <p:nvPr/>
          </p:nvSpPr>
          <p:spPr>
            <a:xfrm>
              <a:off x="1602135" y="1733625"/>
              <a:ext cx="4179326" cy="4409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400"/>
                </a:lnSpc>
              </a:pPr>
              <a:r>
                <a:rPr lang="ru-RU" sz="1200" dirty="0" smtClean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Численность занятых (Красноярский </a:t>
              </a:r>
              <a:r>
                <a:rPr lang="ru-RU" sz="1200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край), тыс. ед.</a:t>
              </a:r>
            </a:p>
          </p:txBody>
        </p:sp>
      </p:grpSp>
      <p:cxnSp>
        <p:nvCxnSpPr>
          <p:cNvPr id="61" name="Прямая соединительная линия 60"/>
          <p:cNvCxnSpPr/>
          <p:nvPr/>
        </p:nvCxnSpPr>
        <p:spPr>
          <a:xfrm>
            <a:off x="8140167" y="3991872"/>
            <a:ext cx="0" cy="2704605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5125456" y="4118520"/>
            <a:ext cx="2502839" cy="2340000"/>
            <a:chOff x="5147403" y="4203194"/>
            <a:chExt cx="2502839" cy="2331239"/>
          </a:xfrm>
        </p:grpSpPr>
        <p:sp>
          <p:nvSpPr>
            <p:cNvPr id="93" name="Овал 92"/>
            <p:cNvSpPr/>
            <p:nvPr/>
          </p:nvSpPr>
          <p:spPr>
            <a:xfrm>
              <a:off x="5147403" y="4203194"/>
              <a:ext cx="2426962" cy="2331239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5159829" y="5029115"/>
              <a:ext cx="2490413" cy="681288"/>
              <a:chOff x="1959268" y="5521636"/>
              <a:chExt cx="2490413" cy="681288"/>
            </a:xfrm>
          </p:grpSpPr>
          <p:sp>
            <p:nvSpPr>
              <p:cNvPr id="94" name="Прямоугольник 93"/>
              <p:cNvSpPr/>
              <p:nvPr/>
            </p:nvSpPr>
            <p:spPr>
              <a:xfrm>
                <a:off x="2474274" y="5864534"/>
                <a:ext cx="1867948" cy="3383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400"/>
                  </a:lnSpc>
                </a:pPr>
                <a:r>
                  <a:rPr lang="ru-RU" sz="1200" b="1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СУБЪЕКТОВ МСП </a:t>
                </a:r>
                <a:endParaRPr lang="ru-RU" sz="1200" b="1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95" name="Прямоугольник 94"/>
              <p:cNvSpPr/>
              <p:nvPr/>
            </p:nvSpPr>
            <p:spPr>
              <a:xfrm>
                <a:off x="1959268" y="5521636"/>
                <a:ext cx="2490413" cy="5178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1400"/>
                  </a:lnSpc>
                </a:pPr>
                <a:r>
                  <a:rPr lang="ru-RU" sz="4000" b="1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10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6</a:t>
                </a:r>
                <a:r>
                  <a:rPr lang="ru-RU" sz="4000" b="1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 84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6</a:t>
                </a:r>
                <a:endParaRPr lang="ru-RU" sz="2000" b="1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sp>
        <p:nvSpPr>
          <p:cNvPr id="98" name="Прямоугольник 97"/>
          <p:cNvSpPr/>
          <p:nvPr/>
        </p:nvSpPr>
        <p:spPr>
          <a:xfrm>
            <a:off x="1021077" y="3959389"/>
            <a:ext cx="3426892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n w="0"/>
                <a:solidFill>
                  <a:srgbClr val="92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КРАСНОЯРСКИЙ КРАЙ</a:t>
            </a: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 flipV="1">
            <a:off x="2164855" y="4409612"/>
            <a:ext cx="3430362" cy="2638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Овал 102"/>
          <p:cNvSpPr/>
          <p:nvPr/>
        </p:nvSpPr>
        <p:spPr>
          <a:xfrm>
            <a:off x="4354499" y="5354695"/>
            <a:ext cx="1296000" cy="1296000"/>
          </a:xfrm>
          <a:prstGeom prst="ellipse">
            <a:avLst/>
          </a:prstGeom>
          <a:solidFill>
            <a:srgbClr val="4656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4354499" y="5723286"/>
            <a:ext cx="1720000" cy="517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r>
              <a:rPr lang="ru-RU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186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4289548" y="6061555"/>
            <a:ext cx="1409912" cy="376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ru-RU" sz="1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ЮРИДИЧЕСКИХ ЛИЦ</a:t>
            </a:r>
            <a:endParaRPr lang="ru-RU" sz="1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498" y="4706140"/>
            <a:ext cx="1056049" cy="1288380"/>
          </a:xfrm>
          <a:prstGeom prst="rect">
            <a:avLst/>
          </a:prstGeom>
        </p:spPr>
      </p:pic>
      <p:grpSp>
        <p:nvGrpSpPr>
          <p:cNvPr id="108" name="Группа 107"/>
          <p:cNvGrpSpPr/>
          <p:nvPr/>
        </p:nvGrpSpPr>
        <p:grpSpPr>
          <a:xfrm>
            <a:off x="198516" y="5891006"/>
            <a:ext cx="924338" cy="966996"/>
            <a:chOff x="198516" y="5891006"/>
            <a:chExt cx="924338" cy="966996"/>
          </a:xfrm>
        </p:grpSpPr>
        <p:sp>
          <p:nvSpPr>
            <p:cNvPr id="109" name="Прямоугольник 108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0" name="Группа 109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111" name="Группа 110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116" name="Группа 115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123" name="Группа 122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126" name="Прямая соединительная линия 125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7" name="Прямоугольник 126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125" name="Прямоугольник 124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3</a:t>
                    </a:r>
                  </a:p>
                </p:txBody>
              </p:sp>
            </p:grp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Прямая соединительная линия 111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7085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0186" y="187944"/>
            <a:ext cx="11450168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ПРОБЛЕМАТИКА В СЕКТОРЕ </a:t>
            </a:r>
            <a:r>
              <a:rPr lang="ru-RU" sz="3200" b="1" dirty="0" smtClean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МСП</a:t>
            </a:r>
            <a:endParaRPr lang="ru-RU" sz="3200" dirty="0">
              <a:ln w="1016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-1715446" y="1014081"/>
            <a:ext cx="13080797" cy="4882349"/>
            <a:chOff x="-1056106" y="809545"/>
            <a:chExt cx="12926086" cy="4882349"/>
          </a:xfrm>
        </p:grpSpPr>
        <p:graphicFrame>
          <p:nvGraphicFramePr>
            <p:cNvPr id="18" name="Диаграмма 17"/>
            <p:cNvGraphicFramePr/>
            <p:nvPr>
              <p:extLst/>
            </p:nvPr>
          </p:nvGraphicFramePr>
          <p:xfrm>
            <a:off x="7714658" y="809545"/>
            <a:ext cx="4155322" cy="48543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5" name="Группа 24"/>
            <p:cNvGrpSpPr/>
            <p:nvPr/>
          </p:nvGrpSpPr>
          <p:grpSpPr>
            <a:xfrm>
              <a:off x="-1056106" y="931772"/>
              <a:ext cx="8728363" cy="4760122"/>
              <a:chOff x="-2972212" y="943155"/>
              <a:chExt cx="8728363" cy="4760122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871358" y="1421983"/>
                <a:ext cx="483239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ru-RU" sz="1400" cap="all" dirty="0">
                    <a:solidFill>
                      <a:schemeClr val="bg2">
                        <a:lumMod val="25000"/>
                      </a:schemeClr>
                    </a:solidFill>
                    <a:latin typeface="Arial Black" panose="020B0A04020102020204" pitchFamily="34" charset="0"/>
                  </a:rPr>
                  <a:t>снижение потребительского спроса</a:t>
                </a:r>
              </a:p>
            </p:txBody>
          </p:sp>
          <p:sp>
            <p:nvSpPr>
              <p:cNvPr id="3" name="Прямоугольник 2"/>
              <p:cNvSpPr/>
              <p:nvPr/>
            </p:nvSpPr>
            <p:spPr>
              <a:xfrm>
                <a:off x="-2972212" y="5180057"/>
                <a:ext cx="872836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 smtClean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Недостаток средств для внесения платежей</a:t>
                </a:r>
              </a:p>
              <a:p>
                <a:pPr lvl="0" algn="r"/>
                <a:r>
                  <a:rPr lang="ru-RU" sz="1400" cap="all" dirty="0" smtClean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 по договорам аренды, заработной платы</a:t>
                </a:r>
                <a:endParaRPr lang="ru-RU" sz="1400" cap="all" dirty="0">
                  <a:solidFill>
                    <a:srgbClr val="E7E6E6">
                      <a:lumMod val="25000"/>
                    </a:srgb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-276737" y="2379909"/>
                <a:ext cx="598728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трудности проведения оплаты</a:t>
                </a: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-1491702" y="2876712"/>
                <a:ext cx="721525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Отсутствие доступных кредитных ресурсов</a:t>
                </a: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-750159" y="4792667"/>
                <a:ext cx="649836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перебои со снабжением материалами / товарами</a:t>
                </a: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-780637" y="3353754"/>
                <a:ext cx="651761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 smtClean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Снижение оборота продукции</a:t>
                </a:r>
                <a:endParaRPr lang="ru-RU" sz="1400" cap="all" dirty="0">
                  <a:solidFill>
                    <a:srgbClr val="E7E6E6">
                      <a:lumMod val="25000"/>
                    </a:srgb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210652" y="1894717"/>
                <a:ext cx="54931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 smtClean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Падение доходов предприятия</a:t>
                </a:r>
                <a:endParaRPr lang="ru-RU" sz="1400" cap="all" dirty="0">
                  <a:solidFill>
                    <a:srgbClr val="E7E6E6">
                      <a:lumMod val="25000"/>
                    </a:srgb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-1000215" y="943155"/>
                <a:ext cx="669201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 smtClean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Рост издержек в связи с ростом закупочных цен</a:t>
                </a:r>
                <a:endParaRPr lang="ru-RU" sz="1400" cap="all" dirty="0">
                  <a:solidFill>
                    <a:srgbClr val="E7E6E6">
                      <a:lumMod val="25000"/>
                    </a:srgb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-166817" y="4214619"/>
                <a:ext cx="590972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/>
                <a:r>
                  <a:rPr lang="ru-RU" sz="1400" cap="all" dirty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растущая задолженность перед банками </a:t>
                </a:r>
              </a:p>
              <a:p>
                <a:pPr lvl="0" algn="r"/>
                <a:r>
                  <a:rPr lang="ru-RU" sz="1400" cap="all" dirty="0">
                    <a:solidFill>
                      <a:srgbClr val="E7E6E6">
                        <a:lumMod val="25000"/>
                      </a:srgbClr>
                    </a:solidFill>
                    <a:latin typeface="Arial Black" panose="020B0A04020102020204" pitchFamily="34" charset="0"/>
                  </a:rPr>
                  <a:t>и лизинговыми компаниями</a:t>
                </a:r>
              </a:p>
            </p:txBody>
          </p:sp>
        </p:grpSp>
      </p:grpSp>
      <p:grpSp>
        <p:nvGrpSpPr>
          <p:cNvPr id="39" name="Группа 38"/>
          <p:cNvGrpSpPr/>
          <p:nvPr/>
        </p:nvGrpSpPr>
        <p:grpSpPr>
          <a:xfrm>
            <a:off x="198516" y="5891006"/>
            <a:ext cx="924338" cy="966996"/>
            <a:chOff x="198516" y="5891006"/>
            <a:chExt cx="924338" cy="966996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42" name="Группа 41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44" name="Группа 43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46" name="Группа 45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48" name="Прямая соединительная линия 47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9" name="Прямоугольник 48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47" name="Прямоугольник 46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4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Прямая соединительная линия 42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Прямоугольник 28"/>
          <p:cNvSpPr/>
          <p:nvPr/>
        </p:nvSpPr>
        <p:spPr>
          <a:xfrm>
            <a:off x="-1345857" y="3909491"/>
            <a:ext cx="8441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1400" cap="all" dirty="0">
                <a:solidFill>
                  <a:srgbClr val="E7E6E6">
                    <a:lumMod val="25000"/>
                  </a:srgbClr>
                </a:solidFill>
                <a:latin typeface="Arial Black" panose="020B0A04020102020204" pitchFamily="34" charset="0"/>
              </a:rPr>
              <a:t>Нарушение условий сотрудничества </a:t>
            </a:r>
            <a:endParaRPr lang="ru-RU" sz="1400" cap="all" dirty="0" smtClean="0">
              <a:solidFill>
                <a:srgbClr val="E7E6E6">
                  <a:lumMod val="25000"/>
                </a:srgbClr>
              </a:solidFill>
              <a:latin typeface="Arial Black" panose="020B0A04020102020204" pitchFamily="34" charset="0"/>
            </a:endParaRPr>
          </a:p>
          <a:p>
            <a:pPr lvl="0" algn="r"/>
            <a:r>
              <a:rPr lang="ru-RU" sz="1400" cap="all" dirty="0" smtClean="0">
                <a:solidFill>
                  <a:srgbClr val="E7E6E6">
                    <a:lumMod val="25000"/>
                  </a:srgbClr>
                </a:solidFill>
                <a:latin typeface="Arial Black" panose="020B0A04020102020204" pitchFamily="34" charset="0"/>
              </a:rPr>
              <a:t>другими </a:t>
            </a:r>
            <a:r>
              <a:rPr lang="ru-RU" sz="1400" cap="all" dirty="0">
                <a:solidFill>
                  <a:srgbClr val="E7E6E6">
                    <a:lumMod val="25000"/>
                  </a:srgbClr>
                </a:solidFill>
                <a:latin typeface="Arial Black" panose="020B0A04020102020204" pitchFamily="34" charset="0"/>
              </a:rPr>
              <a:t>контрагентами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370120" y="5891005"/>
            <a:ext cx="368333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Aft>
                <a:spcPts val="0"/>
              </a:spcAft>
            </a:pPr>
            <a:r>
              <a:rPr lang="ru-RU" sz="1400" cap="all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ИССЛЕДОВАНИИ Приняли УЧАСТИЕ </a:t>
            </a: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ru-RU" sz="1400" cap="all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ПОРЯДКА 500 СУБЪЕКТОВ МСП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КРАСНОЯРСКОГО КРАЯ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70120" y="4951382"/>
            <a:ext cx="38218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ИССЛЕДОВАНИЕ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ПРОВОДИЛОСЬ В ПЕРИОД 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3 - 18 МАРТА 2022</a:t>
            </a:r>
            <a:endParaRPr lang="ru-RU" dirty="0"/>
          </a:p>
        </p:txBody>
      </p:sp>
      <p:grpSp>
        <p:nvGrpSpPr>
          <p:cNvPr id="56" name="Группа 55"/>
          <p:cNvGrpSpPr/>
          <p:nvPr/>
        </p:nvGrpSpPr>
        <p:grpSpPr>
          <a:xfrm>
            <a:off x="8273080" y="4842229"/>
            <a:ext cx="3596128" cy="1821712"/>
            <a:chOff x="8629400" y="4595052"/>
            <a:chExt cx="3396113" cy="1792400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8635389" y="4595052"/>
              <a:ext cx="2623" cy="1792400"/>
            </a:xfrm>
            <a:prstGeom prst="line">
              <a:avLst/>
            </a:prstGeom>
            <a:ln>
              <a:solidFill>
                <a:srgbClr val="8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flipV="1">
              <a:off x="8629400" y="4595052"/>
              <a:ext cx="3396113" cy="2859"/>
            </a:xfrm>
            <a:prstGeom prst="line">
              <a:avLst/>
            </a:prstGeom>
            <a:ln>
              <a:solidFill>
                <a:srgbClr val="82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47417" t="18401" r="10619" b="13999"/>
          <a:stretch/>
        </p:blipFill>
        <p:spPr>
          <a:xfrm>
            <a:off x="9385351" y="2380893"/>
            <a:ext cx="1980000" cy="199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Шеврон 49"/>
          <p:cNvSpPr/>
          <p:nvPr/>
        </p:nvSpPr>
        <p:spPr>
          <a:xfrm>
            <a:off x="-632726" y="2749808"/>
            <a:ext cx="6390482" cy="453258"/>
          </a:xfrm>
          <a:prstGeom prst="chevron">
            <a:avLst>
              <a:gd name="adj" fmla="val 0"/>
            </a:avLst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2488" y="300005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latin typeface="Arial Black" panose="020B0A04020102020204" pitchFamily="34" charset="0"/>
              </a:rPr>
              <a:t>ФИНАНСОВЫЕ</a:t>
            </a:r>
            <a:r>
              <a:rPr kumimoji="0" lang="ru-RU" sz="3200" b="1" i="0" u="none" strike="noStrike" kern="1200" cap="none" spc="0" normalizeH="0" noProof="0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МЕРЫ ПОДДЕРЖКИ</a:t>
            </a:r>
            <a:endParaRPr kumimoji="0" lang="ru-RU" sz="3200" b="1" i="0" u="none" strike="noStrike" kern="1200" cap="none" spc="0" normalizeH="0" baseline="0" noProof="0" dirty="0">
              <a:ln w="10160">
                <a:solidFill>
                  <a:srgbClr val="44546A">
                    <a:lumMod val="75000"/>
                  </a:srgbClr>
                </a:solidFill>
                <a:prstDash val="solid"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198516" y="5891006"/>
            <a:ext cx="924338" cy="966996"/>
            <a:chOff x="198516" y="5891006"/>
            <a:chExt cx="924338" cy="966996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70" name="Группа 69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75" name="Группа 74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81" name="Группа 80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83" name="Прямая соединительная линия 82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5" name="Прямоугольник 84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82" name="Прямоугольник 81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5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Прямая соединительная линия 73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2" name="Прямоугольник 121"/>
          <p:cNvSpPr/>
          <p:nvPr/>
        </p:nvSpPr>
        <p:spPr>
          <a:xfrm>
            <a:off x="76214" y="1927467"/>
            <a:ext cx="1765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15%</a:t>
            </a:r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 </a:t>
            </a:r>
            <a:endParaRPr lang="ru-RU" sz="1200" dirty="0" smtClean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8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ДЛЯ МАЛЫХ ПРЕДПРИЯТИЙ</a:t>
            </a:r>
            <a:endParaRPr lang="ru-RU" sz="800" dirty="0">
              <a:solidFill>
                <a:srgbClr val="7F7F7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3162" y="1009305"/>
            <a:ext cx="4897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КРЕДИТОВАНИЕ СУБЪЕКТОВ </a:t>
            </a:r>
            <a:r>
              <a:rPr lang="ru-RU" dirty="0">
                <a:solidFill>
                  <a:srgbClr val="333F50"/>
                </a:solidFill>
                <a:latin typeface="Arial Black" panose="020B0A04020102020204" pitchFamily="34" charset="0"/>
              </a:rPr>
              <a:t>МСП </a:t>
            </a:r>
            <a:endParaRPr lang="ru-RU" dirty="0">
              <a:solidFill>
                <a:srgbClr val="333F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6737" y="1924777"/>
            <a:ext cx="15581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13,5% </a:t>
            </a:r>
          </a:p>
          <a:p>
            <a:pPr algn="ctr"/>
            <a:r>
              <a:rPr lang="ru-RU" sz="8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ДЛЯ СРЕДНИХ ПРЕДПРИЯТИЙ  </a:t>
            </a:r>
            <a:endParaRPr lang="ru-RU" sz="800" dirty="0">
              <a:solidFill>
                <a:srgbClr val="7F7F7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02758" y="1270665"/>
            <a:ext cx="4265341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sz="700" b="1" dirty="0" smtClean="0">
              <a:solidFill>
                <a:srgbClr val="7F7F7F"/>
              </a:solidFill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rgbClr val="7F7F7F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ПОПОЛНЕНИЕ </a:t>
            </a:r>
            <a:r>
              <a:rPr lang="ru-RU" sz="1400" b="1" dirty="0">
                <a:solidFill>
                  <a:srgbClr val="7F7F7F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ОБОРОТНЫХ </a:t>
            </a:r>
            <a:r>
              <a:rPr lang="ru-RU" sz="1400" b="1" dirty="0" smtClean="0">
                <a:solidFill>
                  <a:srgbClr val="7F7F7F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СРЕДСТВ;</a:t>
            </a:r>
          </a:p>
          <a:p>
            <a:r>
              <a:rPr lang="ru-RU" sz="14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ИНВЕСТИЦИОННЫЕ ЦЕЛИ</a:t>
            </a:r>
            <a:endParaRPr lang="ru-RU" sz="1400" b="1" dirty="0">
              <a:solidFill>
                <a:srgbClr val="7F7F7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97037" y="3359386"/>
            <a:ext cx="49175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КРЕДИТОВАНИЕ ВЫСОКОТЕХНОЛОГИЧНЫХ ИННОВАЦИОННЫХ КОМПАНИЙ </a:t>
            </a:r>
            <a:endParaRPr lang="ru-RU" sz="14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047445" y="1990817"/>
            <a:ext cx="1160895" cy="220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000"/>
              </a:lnSpc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ЛЕТ</a:t>
            </a:r>
            <a:endParaRPr lang="ru-RU" sz="12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63594" y="2000445"/>
            <a:ext cx="148781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7F7F7F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1200" b="1" dirty="0" smtClean="0">
                <a:solidFill>
                  <a:srgbClr val="7F7F7F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МЛРД РУБЛЕЙ</a:t>
            </a:r>
            <a:endParaRPr lang="ru-RU" sz="12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7767147" y="3146969"/>
            <a:ext cx="4098050" cy="38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СВЫШЕ </a:t>
            </a:r>
            <a:r>
              <a:rPr lang="ru-RU" sz="1400" b="1" dirty="0">
                <a:solidFill>
                  <a:srgbClr val="820000"/>
                </a:solidFill>
                <a:latin typeface="Arial Black" panose="020B0A04020102020204" pitchFamily="34" charset="0"/>
              </a:rPr>
              <a:t>25</a:t>
            </a:r>
            <a:r>
              <a:rPr lang="ru-RU" sz="1100" b="1" dirty="0">
                <a:solidFill>
                  <a:srgbClr val="820000"/>
                </a:solidFill>
                <a:latin typeface="Arial Black" panose="020B0A04020102020204" pitchFamily="34" charset="0"/>
              </a:rPr>
              <a:t> МЛН </a:t>
            </a:r>
            <a:r>
              <a:rPr lang="ru-RU" sz="1100" b="1" dirty="0" smtClean="0">
                <a:solidFill>
                  <a:srgbClr val="820000"/>
                </a:solidFill>
                <a:latin typeface="Arial Black" panose="020B0A04020102020204" pitchFamily="34" charset="0"/>
              </a:rPr>
              <a:t>РУБЛЕЙ, </a:t>
            </a: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НО </a:t>
            </a:r>
            <a:r>
              <a:rPr lang="ru-RU" sz="1100" b="1" dirty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БОЛЕЕ </a:t>
            </a:r>
            <a:r>
              <a:rPr lang="ru-RU" sz="14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50%</a:t>
            </a: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ОТ </a:t>
            </a:r>
            <a:r>
              <a:rPr lang="ru-RU" sz="1100" b="1" dirty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СУММЫ КРЕДИТА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82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7766366" y="2690482"/>
            <a:ext cx="3676868" cy="546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>
                <a:solidFill>
                  <a:srgbClr val="333F50"/>
                </a:solidFill>
                <a:latin typeface="Arial Black" panose="020B0A04020102020204" pitchFamily="34" charset="0"/>
              </a:rPr>
              <a:t>НАЦИОНАЛЬНАЯ ГАРАНТИЙНАЯ СИСТЕМА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333F5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7766366" y="3959663"/>
            <a:ext cx="3684099" cy="388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lang="ru-RU" sz="1200" b="1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ЗОНТИЧНЫЙ МЕХАНИЗМ ПРЕДОСТАВЛЕНИЯ ПОРУЧИТЕЛЬСТВ</a:t>
            </a:r>
            <a:endParaRPr lang="ru-RU" sz="1200" b="1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766366" y="4711609"/>
            <a:ext cx="3508166" cy="539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200"/>
              </a:lnSpc>
              <a:defRPr/>
            </a:pPr>
            <a:r>
              <a:rPr lang="ru-RU" sz="105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ДО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70%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ru-RU" sz="105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КРЕДИТА 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СУБЪЕКТАМ МСП </a:t>
            </a:r>
            <a:b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</a:b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И САМОЗАНЯТЫМ ГРАЖДАНАМ</a:t>
            </a:r>
          </a:p>
          <a:p>
            <a:pPr lvl="0">
              <a:lnSpc>
                <a:spcPts val="1200"/>
              </a:lnSpc>
              <a:defRPr/>
            </a:pPr>
            <a:endParaRPr kumimoji="0" lang="ru-RU" sz="800" b="1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lvl="0">
              <a:lnSpc>
                <a:spcPts val="1200"/>
              </a:lnSpc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ДО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Arial Black" panose="020B0A04020102020204" pitchFamily="34" charset="0"/>
              </a:rPr>
              <a:t>90</a:t>
            </a:r>
            <a:r>
              <a:rPr lang="ru-RU" sz="1400" b="1" dirty="0">
                <a:solidFill>
                  <a:srgbClr val="920000"/>
                </a:solidFill>
                <a:latin typeface="Arial Black" panose="020B0A04020102020204" pitchFamily="34" charset="0"/>
              </a:rPr>
              <a:t>%</a:t>
            </a:r>
            <a:r>
              <a:rPr lang="ru-RU" sz="1050" b="1" dirty="0">
                <a:solidFill>
                  <a:srgbClr val="7F7F7F"/>
                </a:solidFill>
                <a:latin typeface="Arial Black" panose="020B0A04020102020204" pitchFamily="34" charset="0"/>
              </a:rPr>
              <a:t> </a:t>
            </a:r>
            <a:r>
              <a:rPr lang="ru-RU" sz="105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КРЕДИТА ДЛЯ НАЧИНАЮЩИХ </a:t>
            </a:r>
            <a:br>
              <a:rPr lang="ru-RU" sz="105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</a:br>
            <a:r>
              <a:rPr lang="ru-RU" sz="1050" b="1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И МОЛОДЫХ ПРЕДПРИНИМАТЕЛЕЙ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grpSp>
        <p:nvGrpSpPr>
          <p:cNvPr id="115" name="Группа 114"/>
          <p:cNvGrpSpPr>
            <a:grpSpLocks noChangeAspect="1"/>
          </p:cNvGrpSpPr>
          <p:nvPr/>
        </p:nvGrpSpPr>
        <p:grpSpPr>
          <a:xfrm>
            <a:off x="6499714" y="2758876"/>
            <a:ext cx="928808" cy="900000"/>
            <a:chOff x="5658739" y="5083275"/>
            <a:chExt cx="1177843" cy="1171480"/>
          </a:xfrm>
        </p:grpSpPr>
        <p:pic>
          <p:nvPicPr>
            <p:cNvPr id="117" name="Рисунок 116"/>
            <p:cNvPicPr>
              <a:picLocks noChangeAspect="1"/>
            </p:cNvPicPr>
            <p:nvPr/>
          </p:nvPicPr>
          <p:blipFill rotWithShape="1">
            <a:blip r:embed="rId3" cstate="print"/>
            <a:srcRect r="57266"/>
            <a:stretch/>
          </p:blipFill>
          <p:spPr>
            <a:xfrm>
              <a:off x="5658739" y="5083275"/>
              <a:ext cx="797817" cy="695666"/>
            </a:xfrm>
            <a:prstGeom prst="rect">
              <a:avLst/>
            </a:prstGeom>
          </p:spPr>
        </p:pic>
        <p:pic>
          <p:nvPicPr>
            <p:cNvPr id="118" name="Рисунок 117"/>
            <p:cNvPicPr>
              <a:picLocks noChangeAspect="1"/>
            </p:cNvPicPr>
            <p:nvPr/>
          </p:nvPicPr>
          <p:blipFill rotWithShape="1">
            <a:blip r:embed="rId3" cstate="print"/>
            <a:srcRect l="39923" t="34516"/>
            <a:stretch/>
          </p:blipFill>
          <p:spPr>
            <a:xfrm>
              <a:off x="5714986" y="5799204"/>
              <a:ext cx="1121596" cy="455551"/>
            </a:xfrm>
            <a:prstGeom prst="rect">
              <a:avLst/>
            </a:prstGeom>
          </p:spPr>
        </p:pic>
      </p:grpSp>
      <p:pic>
        <p:nvPicPr>
          <p:cNvPr id="120" name="Рисунок 1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906" y="5909118"/>
            <a:ext cx="947588" cy="802120"/>
          </a:xfrm>
          <a:prstGeom prst="rect">
            <a:avLst/>
          </a:prstGeom>
        </p:spPr>
      </p:pic>
      <p:sp>
        <p:nvSpPr>
          <p:cNvPr id="123" name="Шеврон 122"/>
          <p:cNvSpPr/>
          <p:nvPr/>
        </p:nvSpPr>
        <p:spPr>
          <a:xfrm>
            <a:off x="1528069" y="6203083"/>
            <a:ext cx="9226837" cy="254020"/>
          </a:xfrm>
          <a:prstGeom prst="chevron">
            <a:avLst>
              <a:gd name="adj" fmla="val 0"/>
            </a:avLst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849884" y="6155648"/>
            <a:ext cx="6087992" cy="361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4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АО «КОРПОРАЦИЯ «МСП» СЕРВИС 360</a:t>
            </a:r>
            <a:r>
              <a:rPr lang="en-US" sz="14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º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333F50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7888766" y="6155648"/>
            <a:ext cx="27485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920000"/>
                </a:solidFill>
                <a:latin typeface="Arial Black" panose="020B0A04020102020204" pitchFamily="34" charset="0"/>
              </a:rPr>
              <a:t>https://corpmsp.ru/360/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6162245" y="1245344"/>
            <a:ext cx="6337798" cy="517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ПОРУЧИТЕЛЬСТВА </a:t>
            </a:r>
          </a:p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(ПРИ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НЕХВАТКЕ ЗАЛОГОВОЙ МАССЫ)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333F5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763504" y="2819886"/>
            <a:ext cx="3955308" cy="357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000"/>
              </a:lnSpc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ПРЕДОСТАВЛЕНИИ ЛЬГОТНЫХ КРЕДИТОВ  УЧАСТВУЕТ БОЛЕЕ 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 </a:t>
            </a:r>
            <a:r>
              <a:rPr lang="ru-RU" sz="11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БАНКОВ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02288" y="4883325"/>
            <a:ext cx="3243274" cy="1540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ЛЬГОТНЫЕ МИКРОЗАЙМЫ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920000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843104" y="4016513"/>
            <a:ext cx="155817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3% </a:t>
            </a:r>
          </a:p>
          <a:p>
            <a:pPr algn="ctr">
              <a:lnSpc>
                <a:spcPts val="1300"/>
              </a:lnSpc>
            </a:pP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ГОДОВЫХ</a:t>
            </a:r>
            <a:endParaRPr lang="ru-RU" sz="800" dirty="0">
              <a:solidFill>
                <a:srgbClr val="92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238367" y="4051449"/>
            <a:ext cx="1024639" cy="220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000"/>
              </a:lnSpc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ЛЕТ</a:t>
            </a:r>
            <a:endParaRPr lang="ru-RU" sz="12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633104" y="4021844"/>
            <a:ext cx="148781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7F7F7F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500</a:t>
            </a:r>
            <a:r>
              <a:rPr lang="ru-RU" sz="14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МЛН РУБЛЕЙ</a:t>
            </a:r>
            <a:endParaRPr lang="ru-RU" sz="11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844433" y="5278714"/>
            <a:ext cx="155817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200" b="1" dirty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</a:t>
            </a:r>
            <a:r>
              <a:rPr lang="ru-RU" sz="1600" b="1" dirty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9,5% 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ГОДОВЫХ</a:t>
            </a:r>
            <a:endParaRPr lang="ru-RU" sz="800" dirty="0">
              <a:solidFill>
                <a:srgbClr val="9200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239696" y="5313650"/>
            <a:ext cx="1024639" cy="220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000"/>
              </a:lnSpc>
            </a:pPr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ЛЕТ</a:t>
            </a:r>
            <a:endParaRPr lang="ru-RU" sz="12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634433" y="5284045"/>
            <a:ext cx="148781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ru-RU" sz="1200" b="1" dirty="0" smtClean="0">
                <a:solidFill>
                  <a:srgbClr val="7F7F7F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sz="14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МЛН РУБЛЕЙ</a:t>
            </a:r>
            <a:endParaRPr lang="ru-RU" sz="1100" b="1" dirty="0">
              <a:solidFill>
                <a:srgbClr val="92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7759022" y="1916320"/>
            <a:ext cx="3995826" cy="361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РЕГИОНАЛЬНАЯ ГАРАНТИЙНАЯ ОРГАНИЗАЦИЯ</a:t>
            </a:r>
          </a:p>
          <a:p>
            <a:pPr>
              <a:lnSpc>
                <a:spcPts val="1400"/>
              </a:lnSpc>
              <a:defRPr/>
            </a:pPr>
            <a:r>
              <a:rPr lang="ru-RU" sz="1100" b="1" dirty="0" smtClean="0">
                <a:solidFill>
                  <a:srgbClr val="8E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 </a:t>
            </a:r>
            <a:r>
              <a:rPr lang="ru-RU" sz="1400" b="1" dirty="0">
                <a:solidFill>
                  <a:srgbClr val="8E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25</a:t>
            </a:r>
            <a:r>
              <a:rPr lang="ru-RU" sz="1100" b="1" dirty="0">
                <a:solidFill>
                  <a:srgbClr val="8E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МЛН </a:t>
            </a:r>
            <a:r>
              <a:rPr lang="ru-RU" sz="1100" b="1" dirty="0" smtClean="0">
                <a:solidFill>
                  <a:srgbClr val="8E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РУБЛЕЙ, </a:t>
            </a: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НО </a:t>
            </a:r>
            <a:r>
              <a:rPr lang="ru-RU" sz="1100" b="1" dirty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БОЛЕЕ </a:t>
            </a:r>
            <a:r>
              <a:rPr lang="ru-RU" sz="14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50% </a:t>
            </a:r>
            <a:br>
              <a:rPr lang="ru-RU" sz="14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ОТ </a:t>
            </a:r>
            <a:r>
              <a:rPr lang="ru-RU" sz="1100" b="1" dirty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СУММЫ </a:t>
            </a:r>
            <a:r>
              <a:rPr lang="ru-RU" sz="1100" b="1" dirty="0" smtClean="0">
                <a:solidFill>
                  <a:srgbClr val="7F7F7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КРЕДИТА</a:t>
            </a:r>
            <a:endParaRPr lang="ru-RU" sz="1100" b="1" dirty="0">
              <a:solidFill>
                <a:srgbClr val="7F7F7F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30" name="Picture 6" descr="В Коми введен федеральный фирменный стиль &quot;Мой бизнес&quot; | Комиинформ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0" t="15319" r="13421" b="18503"/>
          <a:stretch/>
        </p:blipFill>
        <p:spPr bwMode="auto">
          <a:xfrm>
            <a:off x="6201189" y="1688162"/>
            <a:ext cx="1187861" cy="60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" name="Прямоугольник 130"/>
          <p:cNvSpPr/>
          <p:nvPr/>
        </p:nvSpPr>
        <p:spPr>
          <a:xfrm>
            <a:off x="6163202" y="2290355"/>
            <a:ext cx="164019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u="sng" dirty="0">
                <a:solidFill>
                  <a:srgbClr val="5A2916"/>
                </a:solidFill>
                <a:latin typeface="Arial Black" panose="020B0A04020102020204" pitchFamily="34" charset="0"/>
              </a:rPr>
              <a:t>WWW.</a:t>
            </a:r>
            <a:r>
              <a:rPr lang="ru-RU" sz="800" b="1" u="sng" dirty="0">
                <a:solidFill>
                  <a:srgbClr val="5A2916"/>
                </a:solidFill>
                <a:latin typeface="Arial Black" panose="020B0A04020102020204" pitchFamily="34" charset="0"/>
              </a:rPr>
              <a:t>МОЙБИЗНЕС-24.РФ</a:t>
            </a:r>
            <a:endParaRPr lang="ru-RU" sz="800" dirty="0">
              <a:latin typeface="Arial Black" panose="020B0A04020102020204" pitchFamily="34" charset="0"/>
            </a:endParaRPr>
          </a:p>
        </p:txBody>
      </p:sp>
      <p:cxnSp>
        <p:nvCxnSpPr>
          <p:cNvPr id="132" name="Прямая соединительная линия 131"/>
          <p:cNvCxnSpPr/>
          <p:nvPr/>
        </p:nvCxnSpPr>
        <p:spPr>
          <a:xfrm>
            <a:off x="5960000" y="1399785"/>
            <a:ext cx="0" cy="4284000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5" name="Picture 6" descr="В Коми введен федеральный фирменный стиль &quot;Мой бизнес&quot; | Комиинформ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0" t="15319" r="13421" b="18503"/>
          <a:stretch/>
        </p:blipFill>
        <p:spPr bwMode="auto">
          <a:xfrm>
            <a:off x="152223" y="4681688"/>
            <a:ext cx="1029886" cy="52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557"/>
            <a:ext cx="1300348" cy="65017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0" t="21077" r="15692" b="20213"/>
          <a:stretch/>
        </p:blipFill>
        <p:spPr>
          <a:xfrm>
            <a:off x="6208249" y="3973444"/>
            <a:ext cx="1470062" cy="1266658"/>
          </a:xfrm>
          <a:prstGeom prst="rect">
            <a:avLst/>
          </a:prstGeom>
          <a:solidFill>
            <a:srgbClr val="FF6600"/>
          </a:solidFill>
        </p:spPr>
      </p:pic>
    </p:spTree>
    <p:extLst>
      <p:ext uri="{BB962C8B-B14F-4D97-AF65-F5344CB8AC3E}">
        <p14:creationId xmlns:p14="http://schemas.microsoft.com/office/powerpoint/2010/main" val="23913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Шеврон 44"/>
          <p:cNvSpPr/>
          <p:nvPr/>
        </p:nvSpPr>
        <p:spPr>
          <a:xfrm>
            <a:off x="1142502" y="6158078"/>
            <a:ext cx="9662414" cy="254020"/>
          </a:xfrm>
          <a:prstGeom prst="chevron">
            <a:avLst>
              <a:gd name="adj" fmla="val 0"/>
            </a:avLst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2488" y="451077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latin typeface="Arial Black" panose="020B0A04020102020204" pitchFamily="34" charset="0"/>
              </a:rPr>
              <a:t>ФИНАНСОВЫЕ</a:t>
            </a:r>
            <a:r>
              <a:rPr kumimoji="0" lang="ru-RU" sz="3200" b="1" i="0" u="none" strike="noStrike" kern="1200" cap="none" spc="0" normalizeH="0" noProof="0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МЕРЫ ПОДДЕРЖКИ</a:t>
            </a:r>
            <a:endParaRPr kumimoji="0" lang="ru-RU" sz="3200" b="1" i="0" u="none" strike="noStrike" kern="1200" cap="none" spc="0" normalizeH="0" baseline="0" noProof="0" dirty="0">
              <a:ln w="10160">
                <a:solidFill>
                  <a:srgbClr val="44546A">
                    <a:lumMod val="75000"/>
                  </a:srgbClr>
                </a:solidFill>
                <a:prstDash val="solid"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198516" y="5891006"/>
            <a:ext cx="924338" cy="966996"/>
            <a:chOff x="198516" y="5891006"/>
            <a:chExt cx="924338" cy="966996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70" name="Группа 69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75" name="Группа 74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81" name="Группа 80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83" name="Прямая соединительная линия 82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5" name="Прямоугольник 84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82" name="Прямоугольник 81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6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Прямая соединительная линия 73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Прямоугольник 41"/>
          <p:cNvSpPr/>
          <p:nvPr/>
        </p:nvSpPr>
        <p:spPr>
          <a:xfrm>
            <a:off x="1360266" y="6137987"/>
            <a:ext cx="6375392" cy="361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4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ГОРЯЧАЯ ЛИНИЯ ПОДДЕРЖКИ ПРЕДПРИНИМАТЕЛЬСТВА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333F50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033589" y="6139027"/>
            <a:ext cx="1744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8 800 234 0 124</a:t>
            </a:r>
            <a:endParaRPr lang="ru-RU" sz="1400" dirty="0">
              <a:solidFill>
                <a:srgbClr val="92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7" name="Picture 6" descr="В Коми введен федеральный фирменный стиль &quot;Мой бизнес&quot; | Комиинформ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0" t="15319" r="13421" b="18503"/>
          <a:stretch/>
        </p:blipFill>
        <p:spPr bwMode="auto">
          <a:xfrm>
            <a:off x="10978677" y="5937026"/>
            <a:ext cx="1072744" cy="545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Прямоугольник 101"/>
          <p:cNvSpPr/>
          <p:nvPr/>
        </p:nvSpPr>
        <p:spPr>
          <a:xfrm>
            <a:off x="1142502" y="1606056"/>
            <a:ext cx="1092856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КОМПЕНСАЦИЯ РАСХОДОВ НА КОМИССИЮ ПО ЧЕКАМ ПО СИСТЕМЕ БЫСТРЫХ ПЛАТЕЖЕЙ</a:t>
            </a:r>
            <a:endParaRPr lang="ru-RU" sz="1400" dirty="0" smtClean="0">
              <a:solidFill>
                <a:srgbClr val="92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ТЕКУЩАЯ КОМИССИЯ СОСТАВЛЯЕТ </a:t>
            </a: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0,4% - 0,7% </a:t>
            </a: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СУММЫ ЧЕКА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ru-RU" sz="1400" dirty="0">
              <a:solidFill>
                <a:srgbClr val="7F7F7F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ru-RU" sz="100" dirty="0" smtClean="0">
              <a:solidFill>
                <a:srgbClr val="7F7F7F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ru-RU" sz="1400" dirty="0">
              <a:solidFill>
                <a:srgbClr val="7F7F7F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1154797" y="4767533"/>
            <a:ext cx="4507148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С 18 АПРЕЛЯ ПО 31 АВГУСТА 2022 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ПРИ ПРИЁМЕ ОПЛАТЫ 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ЗА СОЦИАЛЬНО ЗНАЧИМЫЕ ТОВАРЫ 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И УСЛУГИ КОМИССИЯ</a:t>
            </a: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 НЕ БОЛЕЕ 1%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4797" y="4306958"/>
            <a:ext cx="4379239" cy="460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dirty="0">
                <a:solidFill>
                  <a:srgbClr val="7F7F7F"/>
                </a:solidFill>
                <a:latin typeface="Arial Black" panose="020B0A04020102020204" pitchFamily="34" charset="0"/>
              </a:rPr>
              <a:t>СНИЖЕНИЕ ЭКВАЙРИНГОВЫХ КОМИССИЙ: 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7351516" y="2955564"/>
            <a:ext cx="377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КРЕДИТНЫЕ КАНИКУЛЫ </a:t>
            </a: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ПРИОСТАНОВКА ВЫПЛАТ </a:t>
            </a:r>
          </a:p>
          <a:p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ПО КРЕДИТНЫМ ДОГОВОРАМ</a:t>
            </a:r>
          </a:p>
          <a:p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ДО 6 МЕСЯЦЕВ</a:t>
            </a:r>
            <a:endParaRPr lang="ru-RU" sz="1400" dirty="0">
              <a:solidFill>
                <a:srgbClr val="333F50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145744" y="3371604"/>
            <a:ext cx="37555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0000"/>
                </a:solidFill>
                <a:latin typeface="Arial Black" panose="020B0A04020102020204" pitchFamily="34" charset="0"/>
              </a:rPr>
              <a:t>https://sbp.nspk.ru/participants/</a:t>
            </a:r>
            <a:endParaRPr lang="ru-RU" sz="1600" dirty="0">
              <a:solidFill>
                <a:srgbClr val="92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4797" y="2252305"/>
            <a:ext cx="51634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sz="1400" dirty="0">
                <a:solidFill>
                  <a:srgbClr val="92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 МАЯ </a:t>
            </a:r>
            <a:r>
              <a:rPr lang="ru-RU" sz="1400" dirty="0">
                <a:solidFill>
                  <a:srgbClr val="7F7F7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УВЕЛИЧЕН РАЗМЕР ОДНОЙ ОПЕРАЦИИ С 600 ТЫС. РУБЛЕЙ ДО </a:t>
            </a:r>
            <a:r>
              <a:rPr lang="ru-RU" sz="1400" dirty="0">
                <a:solidFill>
                  <a:srgbClr val="333F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МЛН РУБЛЕЙ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145744" y="3005369"/>
            <a:ext cx="419057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БАНКОВ-УЧАСТНИКОВ СБП:</a:t>
            </a:r>
            <a:endParaRPr lang="ru-RU" sz="600" dirty="0">
              <a:solidFill>
                <a:srgbClr val="7F7F7F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3068" y="4743365"/>
            <a:ext cx="4206844" cy="58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КРЕДИТНЫЙ ДОГОВОР ЗАКЛЮЧЕН ДО </a:t>
            </a:r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1 МАРТА 2022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233068" y="4088535"/>
            <a:ext cx="405148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7F7F7F"/>
                </a:solidFill>
                <a:latin typeface="Arial Black" panose="020B0A04020102020204" pitchFamily="34" charset="0"/>
              </a:rPr>
              <a:t>СНИЖЕНИЕ ДОХОДОВ </a:t>
            </a:r>
            <a:r>
              <a:rPr lang="ru-RU" sz="1400" dirty="0">
                <a:solidFill>
                  <a:srgbClr val="920000"/>
                </a:solidFill>
                <a:latin typeface="Arial Black" panose="020B0A04020102020204" pitchFamily="34" charset="0"/>
              </a:rPr>
              <a:t>БОЛЕЕ 30%</a:t>
            </a:r>
            <a:r>
              <a:rPr lang="ru-RU" sz="1400" dirty="0">
                <a:solidFill>
                  <a:srgbClr val="7F7F7F"/>
                </a:solidFill>
                <a:latin typeface="Arial Black" panose="020B0A04020102020204" pitchFamily="34" charset="0"/>
              </a:rPr>
              <a:t> В СРАВНЕНИИ С 2021 ГОДОМ </a:t>
            </a:r>
            <a:endParaRPr lang="ru-RU" sz="5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19088" y="1637962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>
                <a:solidFill>
                  <a:schemeClr val="tx2"/>
                </a:solidFill>
                <a:latin typeface="Arial Black" panose="020B0A04020102020204" pitchFamily="34" charset="0"/>
              </a:rPr>
              <a:t>1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72620" y="4344181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2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737208" y="3004823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3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4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814" y="761008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noProof="0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latin typeface="Arial Black" panose="020B0A04020102020204" pitchFamily="34" charset="0"/>
              </a:rPr>
              <a:t>НАЛОГОВЫЕ</a:t>
            </a:r>
            <a:r>
              <a:rPr kumimoji="0" lang="ru-RU" sz="3200" b="1" i="0" u="none" strike="noStrike" kern="1200" cap="none" spc="0" normalizeH="0" noProof="0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МЕРЫ ПОДДЕРЖКИ</a:t>
            </a:r>
            <a:endParaRPr kumimoji="0" lang="ru-RU" sz="3200" b="1" i="0" u="none" strike="noStrike" kern="1200" cap="none" spc="0" normalizeH="0" baseline="0" noProof="0" dirty="0">
              <a:ln w="10160">
                <a:solidFill>
                  <a:srgbClr val="44546A">
                    <a:lumMod val="75000"/>
                  </a:srgbClr>
                </a:solidFill>
                <a:prstDash val="solid"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98516" y="5891006"/>
            <a:ext cx="924338" cy="966996"/>
            <a:chOff x="198516" y="5891006"/>
            <a:chExt cx="924338" cy="96699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20" name="Группа 19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22" name="Группа 21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24" name="Прямая соединительная линия 23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" name="Прямоугольник 24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2022</a:t>
                      </a:r>
                      <a:endParaRPr lang="ru-RU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p:txBody>
                </p:sp>
              </p:grpSp>
              <p:sp>
                <p:nvSpPr>
                  <p:cNvPr id="23" name="Прямоугольник 22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7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Прямая соединительная линия 18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6" name="Прямая соединительная линия 25"/>
          <p:cNvCxnSpPr/>
          <p:nvPr/>
        </p:nvCxnSpPr>
        <p:spPr>
          <a:xfrm flipV="1">
            <a:off x="870971" y="1315135"/>
            <a:ext cx="11160000" cy="6000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067199" y="1522579"/>
            <a:ext cx="1096377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УПЛАТЫ НАЛОГОВ </a:t>
            </a:r>
            <a:r>
              <a:rPr lang="ru-RU" sz="1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АВАНСОВЫХ ПЛАТЕЖЕЙ ПО </a:t>
            </a:r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УСН, ПСН, ЕСХН, НАЛОГУ </a:t>
            </a:r>
            <a:b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</a:br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НА ИМУЩЕСТВО, ТРАНСПОРТНОМУ И ЗЕМЕЛЬНОМУ НАЛОГАМ </a:t>
            </a:r>
            <a:r>
              <a:rPr lang="ru-RU" sz="1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ПРОДЛЕН </a:t>
            </a:r>
            <a:br>
              <a:rPr lang="ru-RU" sz="1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ДО </a:t>
            </a:r>
            <a:r>
              <a:rPr lang="ru-RU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1</a:t>
            </a:r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 СЕНТЯБРЯ </a:t>
            </a:r>
            <a:r>
              <a:rPr lang="ru-RU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2022</a:t>
            </a:r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 ГОДА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1046623" y="2538272"/>
            <a:ext cx="4954039" cy="1694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333F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ФИКСАЦИЯ 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</a:t>
            </a:r>
            <a:r>
              <a:rPr lang="ru-RU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ЯНВАРЯ </a:t>
            </a:r>
            <a:r>
              <a:rPr lang="ru-RU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</a:t>
            </a:r>
            <a:r>
              <a:rPr lang="ru-RU" sz="1600" b="1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ГОДА </a:t>
            </a:r>
            <a:r>
              <a:rPr lang="ru-RU" sz="1600" b="1" dirty="0" smtClean="0">
                <a:solidFill>
                  <a:srgbClr val="333F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КАДАСТРОВОЙ СТОИМОСТИ НЕДВИЖИМОСТИ </a:t>
            </a:r>
            <a:endParaRPr lang="en-US" sz="1600" b="1" dirty="0" smtClean="0">
              <a:solidFill>
                <a:srgbClr val="333F50"/>
              </a:solidFill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ОПРЕДЕЛЕНИЯ НАЛОГА НА ИМУЩЕСТВО ОРГАНИЗАЦИЙ И ФИЗЛИЦ, ЗЕМЕЛЬНОГО НАЛОГА ЗА 2023 ГОД</a:t>
            </a:r>
            <a:endParaRPr lang="ru-RU" sz="1600" b="1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590772" y="2794288"/>
            <a:ext cx="4828495" cy="3037802"/>
            <a:chOff x="6982029" y="3217417"/>
            <a:chExt cx="4828495" cy="3037802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7268947" y="3604934"/>
              <a:ext cx="4516933" cy="1350784"/>
              <a:chOff x="485799" y="3541418"/>
              <a:chExt cx="4516933" cy="1350784"/>
            </a:xfrm>
          </p:grpSpPr>
          <p:sp>
            <p:nvSpPr>
              <p:cNvPr id="66" name="Прямоугольник 65"/>
              <p:cNvSpPr/>
              <p:nvPr/>
            </p:nvSpPr>
            <p:spPr>
              <a:xfrm>
                <a:off x="485799" y="3786771"/>
                <a:ext cx="4516933" cy="1105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lang="ru-RU" sz="1400" b="1" dirty="0" smtClean="0">
                    <a:solidFill>
                      <a:srgbClr val="7F7F7F"/>
                    </a:solidFill>
                    <a:latin typeface="Arial Black" panose="020B0A04020102020204" pitchFamily="34" charset="0"/>
                  </a:rPr>
                  <a:t>СНИЖЕНИЕ СТРАХОВЫХ ВЗНОСОВ </a:t>
                </a:r>
              </a:p>
              <a:p>
                <a:pPr>
                  <a:lnSpc>
                    <a:spcPts val="1600"/>
                  </a:lnSpc>
                </a:pPr>
                <a:r>
                  <a:rPr lang="ru-RU" sz="1400" b="1" dirty="0" smtClean="0">
                    <a:solidFill>
                      <a:srgbClr val="7F7F7F"/>
                    </a:solidFill>
                    <a:latin typeface="Arial Black" panose="020B0A04020102020204" pitchFamily="34" charset="0"/>
                  </a:rPr>
                  <a:t>ЗА СОТРУДНИКОВ</a:t>
                </a:r>
                <a:r>
                  <a:rPr lang="ru-RU" sz="1600" b="1" dirty="0" smtClean="0">
                    <a:solidFill>
                      <a:srgbClr val="7F7F7F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ru-RU" sz="1600" b="1" dirty="0" smtClean="0">
                    <a:solidFill>
                      <a:srgbClr val="920000"/>
                    </a:solidFill>
                    <a:latin typeface="Arial Black" panose="020B0A04020102020204" pitchFamily="34" charset="0"/>
                  </a:rPr>
                  <a:t>до 7,6%</a:t>
                </a:r>
              </a:p>
              <a:p>
                <a:pPr>
                  <a:lnSpc>
                    <a:spcPts val="1600"/>
                  </a:lnSpc>
                </a:pPr>
                <a:endParaRPr lang="en-US" sz="500" b="1" dirty="0">
                  <a:solidFill>
                    <a:srgbClr val="920000"/>
                  </a:solidFill>
                  <a:latin typeface="Arial Black" panose="020B0A04020102020204" pitchFamily="34" charset="0"/>
                </a:endParaRPr>
              </a:p>
              <a:p>
                <a:pPr>
                  <a:lnSpc>
                    <a:spcPts val="1600"/>
                  </a:lnSpc>
                </a:pPr>
                <a:r>
                  <a:rPr lang="ru-RU" sz="1600" b="1" dirty="0" smtClean="0">
                    <a:solidFill>
                      <a:srgbClr val="920000"/>
                    </a:solidFill>
                    <a:latin typeface="Arial Black" panose="020B0A04020102020204" pitchFamily="34" charset="0"/>
                  </a:rPr>
                  <a:t>0 </a:t>
                </a:r>
                <a:r>
                  <a:rPr lang="ru-RU" sz="1600" b="1" dirty="0">
                    <a:solidFill>
                      <a:srgbClr val="920000"/>
                    </a:solidFill>
                    <a:latin typeface="Arial Black" panose="020B0A04020102020204" pitchFamily="34" charset="0"/>
                  </a:rPr>
                  <a:t>% </a:t>
                </a:r>
                <a:r>
                  <a:rPr lang="ru-RU" sz="1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</a:rPr>
                  <a:t>НАЛОГ НА ПРИБЫЛЬ</a:t>
                </a:r>
                <a:endParaRPr lang="en-US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endParaRPr>
              </a:p>
              <a:p>
                <a:pPr>
                  <a:lnSpc>
                    <a:spcPts val="1500"/>
                  </a:lnSpc>
                </a:pPr>
                <a:r>
                  <a:rPr lang="ru-RU" sz="1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</a:rPr>
                  <a:t>НА 2022-2024 ГОДЫ </a:t>
                </a:r>
                <a:endParaRPr lang="ru-RU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513472" y="3541418"/>
                <a:ext cx="211211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u="sng" dirty="0">
                    <a:solidFill>
                      <a:schemeClr val="tx2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ДЛЯ </a:t>
                </a:r>
                <a:r>
                  <a:rPr lang="en-US" sz="1400" u="sng" dirty="0">
                    <a:solidFill>
                      <a:schemeClr val="tx2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IT-</a:t>
                </a:r>
                <a:r>
                  <a:rPr lang="ru-RU" sz="1400" u="sng" dirty="0" smtClean="0">
                    <a:solidFill>
                      <a:schemeClr val="tx2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КОМПАНИЙ</a:t>
                </a:r>
                <a:endParaRPr lang="ru-RU" sz="1400" u="sng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</p:grpSp>
        <p:grpSp>
          <p:nvGrpSpPr>
            <p:cNvPr id="48" name="Группа 47"/>
            <p:cNvGrpSpPr/>
            <p:nvPr/>
          </p:nvGrpSpPr>
          <p:grpSpPr>
            <a:xfrm>
              <a:off x="7268947" y="5117426"/>
              <a:ext cx="3683510" cy="1137793"/>
              <a:chOff x="4395008" y="4115599"/>
              <a:chExt cx="4944538" cy="1137793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4395008" y="4360840"/>
                <a:ext cx="4944538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920000"/>
                    </a:solidFill>
                    <a:latin typeface="Arial Black" panose="020B0A04020102020204" pitchFamily="34" charset="0"/>
                  </a:rPr>
                  <a:t>0 %</a:t>
                </a:r>
                <a:r>
                  <a:rPr lang="ru-RU" sz="1400" b="1" dirty="0">
                    <a:solidFill>
                      <a:srgbClr val="920000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ru-RU" sz="14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</a:rPr>
                  <a:t>НДС:</a:t>
                </a:r>
              </a:p>
              <a:p>
                <a:r>
                  <a:rPr lang="ru-RU" sz="1200" dirty="0">
                    <a:solidFill>
                      <a:schemeClr val="bg1">
                        <a:lumMod val="65000"/>
                      </a:schemeClr>
                    </a:solidFill>
                    <a:latin typeface="Arial Black" panose="020B0A04020102020204" pitchFamily="34" charset="0"/>
                  </a:rPr>
                  <a:t>*</a:t>
                </a:r>
                <a:r>
                  <a:rPr lang="ru-RU" sz="1200" dirty="0" smtClean="0">
                    <a:solidFill>
                      <a:schemeClr val="bg1">
                        <a:lumMod val="65000"/>
                      </a:schemeClr>
                    </a:solidFill>
                    <a:latin typeface="Arial Black" panose="020B0A04020102020204" pitchFamily="34" charset="0"/>
                  </a:rPr>
                  <a:t>ДЛЯ НОВЫХ ОБЪЕКТОВ – </a:t>
                </a:r>
                <a:r>
                  <a:rPr lang="ru-RU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</a:rPr>
                  <a:t>НА 5 </a:t>
                </a:r>
                <a:r>
                  <a:rPr lang="ru-RU" sz="12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</a:rPr>
                  <a:t>ЛЕТ</a:t>
                </a:r>
                <a:endParaRPr lang="en-US" sz="1200" dirty="0" smtClean="0">
                  <a:solidFill>
                    <a:schemeClr val="bg1">
                      <a:lumMod val="65000"/>
                    </a:schemeClr>
                  </a:solidFill>
                  <a:latin typeface="Arial Black" panose="020B0A04020102020204" pitchFamily="34" charset="0"/>
                </a:endParaRPr>
              </a:p>
              <a:p>
                <a:r>
                  <a:rPr lang="ru-RU" sz="1200" dirty="0" smtClean="0">
                    <a:solidFill>
                      <a:schemeClr val="bg1">
                        <a:lumMod val="65000"/>
                      </a:schemeClr>
                    </a:solidFill>
                    <a:latin typeface="Arial Black" panose="020B0A04020102020204" pitchFamily="34" charset="0"/>
                  </a:rPr>
                  <a:t>*ДЛЯ СУЩЕСТВУЮЩИХ ГОСТИНИЦ – </a:t>
                </a:r>
                <a:r>
                  <a:rPr lang="ru-RU" sz="12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</a:rPr>
                  <a:t>ДО 30 ИЮНЯ 2027 ГОДА</a:t>
                </a:r>
                <a:endParaRPr lang="ru-RU" sz="1200" b="0" i="0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 Black" panose="020B0A04020102020204" pitchFamily="34" charset="0"/>
                </a:endParaRP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4404351" y="4115599"/>
                <a:ext cx="45708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u="sng" dirty="0">
                    <a:solidFill>
                      <a:schemeClr val="tx2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ДЛЯ ГОСТИНИЧНОГО БИЗНЕСА</a:t>
                </a:r>
              </a:p>
            </p:txBody>
          </p:sp>
        </p:grpSp>
        <p:sp>
          <p:nvSpPr>
            <p:cNvPr id="2" name="Прямоугольник 1"/>
            <p:cNvSpPr/>
            <p:nvPr/>
          </p:nvSpPr>
          <p:spPr>
            <a:xfrm>
              <a:off x="6982029" y="3217417"/>
              <a:ext cx="48284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ru-RU" sz="1600" b="1" dirty="0" smtClean="0">
                  <a:solidFill>
                    <a:srgbClr val="920000"/>
                  </a:solidFill>
                  <a:latin typeface="Arial Black" panose="020B0A04020102020204" pitchFamily="34" charset="0"/>
                </a:rPr>
                <a:t>ПОДДЕРЖКА ОТДЕЛЬНЫХ ОТРАСЛЕЙ</a:t>
              </a:r>
              <a:endParaRPr lang="ru-RU" sz="2400" b="1" dirty="0">
                <a:solidFill>
                  <a:srgbClr val="920000"/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7087523" y="3621347"/>
              <a:ext cx="0" cy="2498702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046623" y="4254609"/>
            <a:ext cx="455407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A6A6A6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СНИЖЕНИЕ РАЗМЕРА ПЕНИ В </a:t>
            </a:r>
            <a:r>
              <a:rPr lang="ru-RU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2 </a:t>
            </a:r>
            <a: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РАЗА</a:t>
            </a:r>
            <a:br>
              <a:rPr lang="ru-RU" sz="1600" dirty="0" smtClean="0">
                <a:solidFill>
                  <a:srgbClr val="92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</a:br>
            <a:r>
              <a:rPr lang="ru-RU" sz="1600" dirty="0" smtClean="0">
                <a:solidFill>
                  <a:srgbClr val="A6A6A6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ПРИ ПРОСРОЧКЕ УПЛАТЫ НАЛОГОВ</a:t>
            </a:r>
            <a:endParaRPr lang="ru-RU" sz="1600" dirty="0">
              <a:solidFill>
                <a:srgbClr val="A6A6A6"/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57045" y="1642438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1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28149" y="2473039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>
                <a:solidFill>
                  <a:schemeClr val="tx2"/>
                </a:solidFill>
                <a:latin typeface="Arial Black" panose="020B0A04020102020204" pitchFamily="34" charset="0"/>
              </a:rPr>
              <a:t>2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49047" y="4195994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3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089281" y="2714825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noProof="0" dirty="0">
                <a:solidFill>
                  <a:schemeClr val="tx2"/>
                </a:solidFill>
                <a:latin typeface="Arial Black" panose="020B0A04020102020204" pitchFamily="34" charset="0"/>
              </a:rPr>
              <a:t>4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0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2052" y="627487"/>
            <a:ext cx="11087424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latin typeface="Arial Black" panose="020B0A04020102020204" pitchFamily="34" charset="0"/>
              </a:rPr>
              <a:t>НЕФИНАНСОВЫЕ </a:t>
            </a:r>
            <a:r>
              <a:rPr kumimoji="0" lang="ru-RU" sz="3200" b="1" i="0" u="none" strike="noStrike" kern="1200" cap="none" spc="0" normalizeH="0" noProof="0" dirty="0" smtClean="0">
                <a:ln w="1016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МЕРЫ ПОДДЕРЖКИ</a:t>
            </a:r>
            <a:endParaRPr kumimoji="0" lang="ru-RU" sz="3200" b="1" i="0" u="none" strike="noStrike" kern="1200" cap="none" spc="0" normalizeH="0" baseline="0" noProof="0" dirty="0">
              <a:ln w="10160">
                <a:solidFill>
                  <a:srgbClr val="44546A">
                    <a:lumMod val="75000"/>
                  </a:srgbClr>
                </a:solidFill>
                <a:prstDash val="solid"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98516" y="5891006"/>
            <a:ext cx="924338" cy="966996"/>
            <a:chOff x="198516" y="5891006"/>
            <a:chExt cx="924338" cy="96699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20" name="Группа 19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22" name="Группа 21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24" name="Прямая соединительная линия 23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" name="Прямоугольник 24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</a:t>
                      </a: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2022</a:t>
                      </a:r>
                    </a:p>
                  </p:txBody>
                </p:sp>
              </p:grpSp>
              <p:sp>
                <p:nvSpPr>
                  <p:cNvPr id="23" name="Прямоугольник 22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8</a:t>
                    </a:r>
                    <a:endParaRPr lang="ru-RU" sz="4400" b="1" dirty="0">
                      <a:solidFill>
                        <a:schemeClr val="tx2">
                          <a:lumMod val="75000"/>
                        </a:schemeClr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Прямая соединительная линия 18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8" name="Прямоугольник 57"/>
          <p:cNvSpPr/>
          <p:nvPr/>
        </p:nvSpPr>
        <p:spPr>
          <a:xfrm>
            <a:off x="1061861" y="1462949"/>
            <a:ext cx="4260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МОРАТОРИЙ </a:t>
            </a:r>
          </a:p>
          <a:p>
            <a:pPr>
              <a:lnSpc>
                <a:spcPts val="1800"/>
              </a:lnSpc>
            </a:pP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НА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ПЛАНОВЫЕ И ВНЕПЛАНОВЫЕ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ПРОВЕРКИ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МАЛОГО БИЗНЕСА </a:t>
            </a:r>
            <a:b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ДО КОНЦА </a:t>
            </a:r>
            <a:r>
              <a:rPr lang="ru-RU" sz="1400" dirty="0">
                <a:solidFill>
                  <a:srgbClr val="7F7F7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 ГОДА</a:t>
            </a:r>
            <a:endParaRPr lang="ru-RU" sz="1400" b="0" i="0" dirty="0">
              <a:solidFill>
                <a:srgbClr val="7F7F7F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052019" y="3282788"/>
            <a:ext cx="47110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УВЕЛИЧЕНИЕ СРОКА ДЕЙСТВИЯ ЛИЦЕНЗИЙ </a:t>
            </a:r>
            <a:b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</a:b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И ДРУГИХ ВИДОВ РАЗРЕШИТЕЛЬНЫХ ДОКУМЕНТОВ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НА 12 МЕСЯЦЕВ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249880" y="5010798"/>
            <a:ext cx="1091452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ПРЕДУПРЕЖДЕНИЕ ВМЕСТО ШТРАФА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ЗА ПЕРВОЕ НАРУШЕНИЕ;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СНИЖЕНИЕ ШТРАФОВ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ДЛЯ МАЛОГО БИЗНЕСА В ДВА РАЗА;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ИСКЛЮЧЕНИЕ ДВОЙНОЙ ОТВЕТСТВЕННОСТИ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ОТМЕНА </a:t>
            </a: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СУММИРОВАНИЯ ШТРАФОВ ЗА ОДНОТИПНЫЕ НАРУШЕНИЯ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В РАМКАХ ОДНОЙ ПРОВЕРКИ</a:t>
            </a:r>
            <a:endParaRPr lang="ru-RU" sz="1400" b="0" i="0" dirty="0">
              <a:solidFill>
                <a:schemeClr val="bg1">
                  <a:lumMod val="50000"/>
                </a:schemeClr>
              </a:solidFill>
              <a:effectLst/>
              <a:latin typeface="Arial Black" panose="020B0A040201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775442" y="1210658"/>
            <a:ext cx="11160000" cy="6000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102568" y="4897308"/>
            <a:ext cx="81255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ПОПРАВКИ В КОДЕКС РФ ОБ АДМИНИСТРАТИВНЫХ ПРАВОНАРУШЕНИЯХ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rPr>
              <a:t>:</a:t>
            </a:r>
            <a:endParaRPr lang="ru-RU" sz="1400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203447" y="5235862"/>
            <a:ext cx="2113" cy="876475"/>
          </a:xfrm>
          <a:prstGeom prst="line">
            <a:avLst/>
          </a:prstGeom>
          <a:ln>
            <a:solidFill>
              <a:srgbClr val="8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565320" y="3972515"/>
            <a:ext cx="41977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+ ПОЛУЧЕНИЕ ИЛИ 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ПЕРЕОФОРМЛЕНИЕ</a:t>
            </a:r>
          </a:p>
          <a:p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  ПО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УПРОЩЁННОЙ СХЕМЕ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6987178" y="3283584"/>
            <a:ext cx="46561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ОТЛОЖЕНО РАСШИРЕНИЕ МАРКИРОВКИ НА МОЛОЧНУЮ ПРОДУКЦИЮ</a:t>
            </a:r>
          </a:p>
          <a:p>
            <a:r>
              <a:rPr lang="ru-RU" sz="1400" dirty="0" smtClean="0">
                <a:solidFill>
                  <a:srgbClr val="7F7F7F"/>
                </a:solidFill>
                <a:latin typeface="Arial Black" panose="020B0A04020102020204" pitchFamily="34" charset="0"/>
              </a:rPr>
              <a:t>ОРГАНИЗАЦИИ ОБЩЕСТВЕННОГО ПИТАНИЯ НЕ НАПРАВЛЯЮТ ИНФОРМАЦИЮ О ПРИОБРЕТЕНИИ МОЛОЧНОЙ ПРОДУКЦИИ </a:t>
            </a:r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ДО </a:t>
            </a:r>
            <a:r>
              <a:rPr lang="ru-RU" sz="1400" dirty="0">
                <a:solidFill>
                  <a:srgbClr val="920000"/>
                </a:solidFill>
                <a:latin typeface="Arial Black" panose="020B0A04020102020204" pitchFamily="34" charset="0"/>
              </a:rPr>
              <a:t>1 ДЕКАБРЯ 2023 ГОДА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987179" y="1637710"/>
            <a:ext cx="3509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МОРАТОРИЙ НА БАНКРОТСТВО </a:t>
            </a:r>
            <a:r>
              <a:rPr lang="ru-RU" sz="1400" dirty="0" smtClean="0">
                <a:solidFill>
                  <a:srgbClr val="333F50"/>
                </a:solidFill>
                <a:latin typeface="Arial Black" panose="020B0A04020102020204" pitchFamily="34" charset="0"/>
              </a:rPr>
              <a:t>ДО 01.10.2022</a:t>
            </a:r>
            <a:endParaRPr lang="ru-RU" sz="1400" dirty="0">
              <a:solidFill>
                <a:srgbClr val="7F7F7F"/>
              </a:solidFill>
              <a:latin typeface="Arial Black" panose="020B0A0402010202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85296" y="1637710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>
                <a:solidFill>
                  <a:schemeClr val="tx2"/>
                </a:solidFill>
                <a:latin typeface="Arial Black" panose="020B0A04020102020204" pitchFamily="34" charset="0"/>
              </a:rPr>
              <a:t>1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34602" y="3295578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>
                <a:solidFill>
                  <a:schemeClr val="tx2"/>
                </a:solidFill>
                <a:latin typeface="Arial Black" panose="020B0A04020102020204" pitchFamily="34" charset="0"/>
              </a:rPr>
              <a:t>3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294245" y="1620649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6294245" y="3305724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>
                <a:solidFill>
                  <a:schemeClr val="tx2"/>
                </a:solidFill>
                <a:latin typeface="Arial Black" panose="020B0A04020102020204" pitchFamily="34" charset="0"/>
              </a:rPr>
              <a:t>4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786" y="2357987"/>
            <a:ext cx="947588" cy="802120"/>
          </a:xfrm>
          <a:prstGeom prst="rect">
            <a:avLst/>
          </a:prstGeom>
        </p:spPr>
      </p:pic>
      <p:sp>
        <p:nvSpPr>
          <p:cNvPr id="32" name="Шеврон 31"/>
          <p:cNvSpPr/>
          <p:nvPr/>
        </p:nvSpPr>
        <p:spPr>
          <a:xfrm>
            <a:off x="1814949" y="2651952"/>
            <a:ext cx="9226837" cy="254020"/>
          </a:xfrm>
          <a:prstGeom prst="chevron">
            <a:avLst>
              <a:gd name="adj" fmla="val 0"/>
            </a:avLst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873086" y="2614252"/>
            <a:ext cx="6087992" cy="361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400"/>
              </a:lnSpc>
              <a:defRPr/>
            </a:pPr>
            <a:r>
              <a:rPr lang="ru-RU" sz="14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АО «КОРПОРАЦИЯ «МСП» СЕРВИС 360</a:t>
            </a:r>
            <a:r>
              <a:rPr lang="en-US" sz="1400" b="1" dirty="0" smtClean="0">
                <a:solidFill>
                  <a:srgbClr val="333F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º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333F50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175646" y="2604517"/>
            <a:ext cx="27485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920000"/>
                </a:solidFill>
                <a:latin typeface="Arial Black" panose="020B0A04020102020204" pitchFamily="34" charset="0"/>
              </a:rPr>
              <a:t>https://corpmsp.ru/360/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39100" y="4913940"/>
            <a:ext cx="827852" cy="924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5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8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654" y="286942"/>
            <a:ext cx="9319869" cy="653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>
                <a:ln w="1016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НАПРАВЛЕНИЯ РАБОТЫ И КПЭ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503982" y="1332623"/>
            <a:ext cx="33293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     </a:t>
            </a:r>
            <a:r>
              <a:rPr lang="ru-RU" sz="2000" dirty="0">
                <a:solidFill>
                  <a:srgbClr val="920000"/>
                </a:solidFill>
                <a:latin typeface="Arial Black" panose="020B0A04020102020204" pitchFamily="34" charset="0"/>
              </a:rPr>
              <a:t>2021    </a:t>
            </a:r>
            <a:r>
              <a:rPr lang="ru-RU" sz="20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    </a:t>
            </a:r>
            <a:r>
              <a:rPr lang="ru-RU" sz="2000" dirty="0">
                <a:solidFill>
                  <a:srgbClr val="920000"/>
                </a:solidFill>
                <a:latin typeface="Arial Black" panose="020B0A04020102020204" pitchFamily="34" charset="0"/>
              </a:rPr>
              <a:t>2024</a:t>
            </a:r>
          </a:p>
        </p:txBody>
      </p:sp>
      <p:sp>
        <p:nvSpPr>
          <p:cNvPr id="35" name="Овал 34"/>
          <p:cNvSpPr/>
          <p:nvPr/>
        </p:nvSpPr>
        <p:spPr>
          <a:xfrm>
            <a:off x="10262326" y="416869"/>
            <a:ext cx="1432255" cy="1399642"/>
          </a:xfrm>
          <a:prstGeom prst="ellipse">
            <a:avLst/>
          </a:prstGeom>
          <a:noFill/>
          <a:ln w="238125">
            <a:solidFill>
              <a:schemeClr val="bg1">
                <a:lumMod val="75000"/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0600173" y="745495"/>
            <a:ext cx="779016" cy="742390"/>
          </a:xfrm>
          <a:prstGeom prst="ellipse">
            <a:avLst/>
          </a:prstGeom>
          <a:noFill/>
          <a:ln w="238125">
            <a:solidFill>
              <a:schemeClr val="tx2">
                <a:lumMod val="60000"/>
                <a:lumOff val="40000"/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0932152" y="1036545"/>
            <a:ext cx="124481" cy="136595"/>
          </a:xfrm>
          <a:prstGeom prst="ellipse">
            <a:avLst/>
          </a:prstGeom>
          <a:noFill/>
          <a:ln w="238125">
            <a:solidFill>
              <a:srgbClr val="820000">
                <a:alpha val="2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983309" y="5434921"/>
            <a:ext cx="5506658" cy="447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n w="0"/>
                <a:solidFill>
                  <a:srgbClr val="920000"/>
                </a:solidFill>
                <a:latin typeface="Arial Black" panose="020B0A04020102020204" pitchFamily="34" charset="0"/>
              </a:rPr>
              <a:t>РЕГИОНАЛЬНАЯ ПРОГРАММА</a:t>
            </a:r>
          </a:p>
          <a:p>
            <a:pPr algn="ctr">
              <a:lnSpc>
                <a:spcPts val="1900"/>
              </a:lnSpc>
            </a:pPr>
            <a:r>
              <a:rPr lang="ru-RU" dirty="0">
                <a:ln w="0"/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«Развитие малого и среднего предпринимательства </a:t>
            </a:r>
          </a:p>
          <a:p>
            <a:pPr algn="ctr">
              <a:lnSpc>
                <a:spcPts val="1900"/>
              </a:lnSpc>
            </a:pPr>
            <a:r>
              <a:rPr lang="ru-RU" dirty="0">
                <a:ln w="0"/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в Красноярском крае до 2024 года»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442654" y="1605091"/>
            <a:ext cx="4345835" cy="4183976"/>
            <a:chOff x="497270" y="1534098"/>
            <a:chExt cx="4345835" cy="378763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173763" y="2396577"/>
              <a:ext cx="3659648" cy="5035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СОВЕРШЕНСТВОВАНИЕ СИСТЕМЫ ФИНАНСОВОЙ ПОДДЕРЖКИ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181805" y="1588014"/>
              <a:ext cx="3085353" cy="3828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РАЗВИТИЕ ИНФРАСТРУКТУРЫ </a:t>
              </a:r>
            </a:p>
            <a:p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ПОДДЕРЖКИ МСП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131300" y="3287540"/>
              <a:ext cx="3624177" cy="4146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СТИМУЛИРОВАНИЕ СПРОСА НА ПРОДУКЦИЮ СУБЪЕКТОВ МСП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154374" y="4129325"/>
              <a:ext cx="3554340" cy="4384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СНИЖЕНИЕ АДМИНИСТРАТИВНОГО ДАВЛЕНИЯ НА БИЗНЕС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164068" y="4941137"/>
              <a:ext cx="3679037" cy="3265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ПОПУЛЯРИЗАЦИЯ ПРЕДПРИНИМАТЕЛЬСТВА</a:t>
              </a:r>
            </a:p>
          </p:txBody>
        </p:sp>
        <p:grpSp>
          <p:nvGrpSpPr>
            <p:cNvPr id="68" name="Группа 67"/>
            <p:cNvGrpSpPr/>
            <p:nvPr/>
          </p:nvGrpSpPr>
          <p:grpSpPr>
            <a:xfrm>
              <a:off x="512123" y="1534098"/>
              <a:ext cx="489428" cy="463822"/>
              <a:chOff x="3222033" y="5697638"/>
              <a:chExt cx="489428" cy="463822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3222033" y="5727323"/>
                <a:ext cx="489428" cy="43413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3200"/>
                  </a:lnSpc>
                </a:pPr>
                <a:endParaRPr lang="ru-RU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3290910" y="5697638"/>
                <a:ext cx="338554" cy="369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ts val="3200"/>
                  </a:lnSpc>
                </a:pPr>
                <a:r>
                  <a:rPr lang="ru-RU" b="1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</p:grpSp>
        <p:grpSp>
          <p:nvGrpSpPr>
            <p:cNvPr id="50" name="Группа 49"/>
            <p:cNvGrpSpPr/>
            <p:nvPr/>
          </p:nvGrpSpPr>
          <p:grpSpPr>
            <a:xfrm>
              <a:off x="497270" y="2386036"/>
              <a:ext cx="489428" cy="463822"/>
              <a:chOff x="3222033" y="5697638"/>
              <a:chExt cx="489428" cy="463822"/>
            </a:xfrm>
          </p:grpSpPr>
          <p:sp>
            <p:nvSpPr>
              <p:cNvPr id="51" name="Прямоугольник 50"/>
              <p:cNvSpPr/>
              <p:nvPr/>
            </p:nvSpPr>
            <p:spPr>
              <a:xfrm>
                <a:off x="3222033" y="5727323"/>
                <a:ext cx="489428" cy="43413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3200"/>
                  </a:lnSpc>
                </a:pPr>
                <a:endParaRPr lang="ru-RU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>
                <a:off x="3290910" y="5697638"/>
                <a:ext cx="338554" cy="369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ts val="3200"/>
                  </a:lnSpc>
                </a:pPr>
                <a:r>
                  <a:rPr lang="ru-RU" b="1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</p:grpSp>
        <p:grpSp>
          <p:nvGrpSpPr>
            <p:cNvPr id="54" name="Группа 53"/>
            <p:cNvGrpSpPr/>
            <p:nvPr/>
          </p:nvGrpSpPr>
          <p:grpSpPr>
            <a:xfrm>
              <a:off x="526719" y="3213266"/>
              <a:ext cx="489428" cy="463822"/>
              <a:chOff x="3222033" y="5697638"/>
              <a:chExt cx="489428" cy="463822"/>
            </a:xfrm>
          </p:grpSpPr>
          <p:sp>
            <p:nvSpPr>
              <p:cNvPr id="55" name="Прямоугольник 54"/>
              <p:cNvSpPr/>
              <p:nvPr/>
            </p:nvSpPr>
            <p:spPr>
              <a:xfrm>
                <a:off x="3222033" y="5727323"/>
                <a:ext cx="489428" cy="43413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3200"/>
                  </a:lnSpc>
                </a:pPr>
                <a:endParaRPr lang="ru-RU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3290910" y="5697638"/>
                <a:ext cx="338554" cy="369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ts val="3200"/>
                  </a:lnSpc>
                </a:pPr>
                <a:r>
                  <a:rPr lang="ru-RU" b="1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</p:grpSp>
        <p:grpSp>
          <p:nvGrpSpPr>
            <p:cNvPr id="57" name="Группа 56"/>
            <p:cNvGrpSpPr/>
            <p:nvPr/>
          </p:nvGrpSpPr>
          <p:grpSpPr>
            <a:xfrm>
              <a:off x="526719" y="4071127"/>
              <a:ext cx="489428" cy="463822"/>
              <a:chOff x="3222033" y="5697638"/>
              <a:chExt cx="489428" cy="463822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3222033" y="5727323"/>
                <a:ext cx="489428" cy="43413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3200"/>
                  </a:lnSpc>
                </a:pPr>
                <a:endParaRPr lang="ru-RU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3290910" y="5697638"/>
                <a:ext cx="338554" cy="369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ts val="3200"/>
                  </a:lnSpc>
                </a:pPr>
                <a:r>
                  <a:rPr lang="ru-RU" b="1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539522" y="4857910"/>
              <a:ext cx="489428" cy="463822"/>
              <a:chOff x="3222033" y="5697638"/>
              <a:chExt cx="489428" cy="463822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3222033" y="5727323"/>
                <a:ext cx="489428" cy="43413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3200"/>
                  </a:lnSpc>
                </a:pPr>
                <a:endParaRPr lang="ru-RU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3290910" y="5697638"/>
                <a:ext cx="338554" cy="369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ts val="3200"/>
                  </a:lnSpc>
                </a:pPr>
                <a:r>
                  <a:rPr lang="ru-RU" b="1" dirty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5</a:t>
                </a:r>
              </a:p>
            </p:txBody>
          </p:sp>
        </p:grpSp>
      </p:grpSp>
      <p:grpSp>
        <p:nvGrpSpPr>
          <p:cNvPr id="3" name="Группа 2"/>
          <p:cNvGrpSpPr/>
          <p:nvPr/>
        </p:nvGrpSpPr>
        <p:grpSpPr>
          <a:xfrm>
            <a:off x="4768070" y="1576484"/>
            <a:ext cx="1112743" cy="4282003"/>
            <a:chOff x="4643373" y="1730530"/>
            <a:chExt cx="1112743" cy="4282003"/>
          </a:xfrm>
        </p:grpSpPr>
        <p:sp>
          <p:nvSpPr>
            <p:cNvPr id="44" name="Шеврон 43"/>
            <p:cNvSpPr/>
            <p:nvPr/>
          </p:nvSpPr>
          <p:spPr>
            <a:xfrm>
              <a:off x="4774119" y="1730530"/>
              <a:ext cx="981997" cy="4249008"/>
            </a:xfrm>
            <a:prstGeom prst="chevron">
              <a:avLst>
                <a:gd name="adj" fmla="val 74555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3" name="Шеврон 43"/>
            <p:cNvSpPr/>
            <p:nvPr/>
          </p:nvSpPr>
          <p:spPr>
            <a:xfrm>
              <a:off x="4643373" y="1763525"/>
              <a:ext cx="981997" cy="4249008"/>
            </a:xfrm>
            <a:prstGeom prst="chevron">
              <a:avLst>
                <a:gd name="adj" fmla="val 74555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983309" y="1885775"/>
            <a:ext cx="5849987" cy="812915"/>
            <a:chOff x="5983309" y="2455488"/>
            <a:chExt cx="5849987" cy="81291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983309" y="2455488"/>
              <a:ext cx="2013912" cy="812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400"/>
                </a:lnSpc>
                <a:spcAft>
                  <a:spcPts val="0"/>
                </a:spcAft>
              </a:pP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Численность занятых </a:t>
              </a:r>
              <a:b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</a:b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в сфере МСП, </a:t>
              </a:r>
              <a:r>
                <a:rPr lang="ru-RU" sz="1400" dirty="0">
                  <a:ln w="0"/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</a:rPr>
                <a:t>ТЫС. ЧЕЛОВЕК</a:t>
              </a:r>
              <a:endParaRPr lang="ru-RU" sz="1400" cap="all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8503982" y="2616499"/>
              <a:ext cx="332931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   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420,0    </a:t>
              </a: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    435,4</a:t>
              </a:r>
              <a:endParaRPr lang="ru-RU" sz="20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5983308" y="2822328"/>
            <a:ext cx="5804959" cy="964367"/>
            <a:chOff x="5983308" y="3375951"/>
            <a:chExt cx="5804959" cy="964367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983308" y="3375951"/>
              <a:ext cx="2540447" cy="9643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200"/>
                </a:lnSpc>
                <a:spcAft>
                  <a:spcPts val="0"/>
                </a:spcAft>
              </a:pP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Охват </a:t>
              </a:r>
            </a:p>
            <a:p>
              <a:pPr>
                <a:lnSpc>
                  <a:spcPts val="1400"/>
                </a:lnSpc>
                <a:spcAft>
                  <a:spcPts val="0"/>
                </a:spcAft>
              </a:pP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количества СМСП, получивших поддержку </a:t>
              </a:r>
            </a:p>
            <a:p>
              <a:pPr>
                <a:lnSpc>
                  <a:spcPts val="1400"/>
                </a:lnSpc>
                <a:spcAft>
                  <a:spcPts val="0"/>
                </a:spcAft>
              </a:pP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инфраструктуры </a:t>
              </a:r>
              <a:r>
                <a:rPr lang="ru-RU" sz="1400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 </a:t>
              </a: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8736384" y="3658080"/>
              <a:ext cx="305188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   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5%       </a:t>
              </a: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    15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%</a:t>
              </a: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5983308" y="3978586"/>
            <a:ext cx="5804959" cy="810478"/>
            <a:chOff x="5983308" y="4486801"/>
            <a:chExt cx="5804959" cy="810478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5983308" y="4486801"/>
              <a:ext cx="2478137" cy="8104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400"/>
                </a:lnSpc>
                <a:spcAft>
                  <a:spcPts val="0"/>
                </a:spcAft>
              </a:pP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объем </a:t>
              </a:r>
            </a:p>
            <a:p>
              <a:pPr>
                <a:lnSpc>
                  <a:spcPts val="1400"/>
                </a:lnSpc>
                <a:spcAft>
                  <a:spcPts val="0"/>
                </a:spcAft>
              </a:pP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инвестиций </a:t>
              </a:r>
            </a:p>
            <a:p>
              <a:pPr>
                <a:lnSpc>
                  <a:spcPts val="1400"/>
                </a:lnSpc>
              </a:pPr>
              <a:r>
                <a:rPr lang="ru-RU" sz="1400" cap="all" dirty="0"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  <a:ea typeface="Calibri" panose="020F0502020204030204" pitchFamily="34" charset="0"/>
                </a:rPr>
                <a:t>в секторе МСП</a:t>
              </a:r>
              <a:r>
                <a:rPr lang="ru-RU" sz="1400" dirty="0">
                  <a:ln w="0"/>
                  <a:solidFill>
                    <a:schemeClr val="bg2">
                      <a:lumMod val="50000"/>
                    </a:schemeClr>
                  </a:solidFill>
                  <a:latin typeface="Arial Black" panose="020B0A04020102020204" pitchFamily="34" charset="0"/>
                </a:rPr>
                <a:t>, МЛРД РУБ.</a:t>
              </a:r>
              <a:endParaRPr lang="ru-RU" sz="1000" cap="all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8736384" y="4655300"/>
              <a:ext cx="305188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 Black" panose="020B0A04020102020204" pitchFamily="34" charset="0"/>
                </a:rPr>
                <a:t>    14             17,1</a:t>
              </a:r>
              <a:endParaRPr lang="ru-RU" sz="20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8291915" y="1934458"/>
            <a:ext cx="11576" cy="2784472"/>
            <a:chOff x="8291915" y="2582158"/>
            <a:chExt cx="11576" cy="2784472"/>
          </a:xfrm>
        </p:grpSpPr>
        <p:cxnSp>
          <p:nvCxnSpPr>
            <p:cNvPr id="80" name="Прямая соединительная линия 79"/>
            <p:cNvCxnSpPr/>
            <p:nvPr/>
          </p:nvCxnSpPr>
          <p:spPr>
            <a:xfrm flipV="1">
              <a:off x="8291915" y="2582158"/>
              <a:ext cx="0" cy="624765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flipH="1" flipV="1">
              <a:off x="8303491" y="4603458"/>
              <a:ext cx="0" cy="76317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flipV="1">
              <a:off x="8303491" y="3526891"/>
              <a:ext cx="0" cy="85064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Группа 82"/>
          <p:cNvGrpSpPr/>
          <p:nvPr/>
        </p:nvGrpSpPr>
        <p:grpSpPr>
          <a:xfrm>
            <a:off x="8303491" y="2446896"/>
            <a:ext cx="3529805" cy="2100299"/>
            <a:chOff x="8061497" y="2579105"/>
            <a:chExt cx="3529805" cy="2100299"/>
          </a:xfrm>
        </p:grpSpPr>
        <p:cxnSp>
          <p:nvCxnSpPr>
            <p:cNvPr id="84" name="Прямая соединительная линия 83"/>
            <p:cNvCxnSpPr/>
            <p:nvPr/>
          </p:nvCxnSpPr>
          <p:spPr>
            <a:xfrm flipH="1" flipV="1">
              <a:off x="8064496" y="2579105"/>
              <a:ext cx="3481777" cy="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flipH="1">
              <a:off x="8064497" y="4679404"/>
              <a:ext cx="3481776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flipH="1">
              <a:off x="8061497" y="3636776"/>
              <a:ext cx="3529805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Прямоугольник 87"/>
          <p:cNvSpPr/>
          <p:nvPr/>
        </p:nvSpPr>
        <p:spPr>
          <a:xfrm>
            <a:off x="6990265" y="6241599"/>
            <a:ext cx="37902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РАСПОРЯЖЕНИЕ ПРАВИТЕЛЬСТВА КРАСНОЯРСКОГО КРАЯ ОТ 25.02.2022 155-Р</a:t>
            </a:r>
            <a:endParaRPr lang="ru-RU" sz="1100" dirty="0">
              <a:solidFill>
                <a:srgbClr val="92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67" name="Группа 66"/>
          <p:cNvGrpSpPr/>
          <p:nvPr/>
        </p:nvGrpSpPr>
        <p:grpSpPr>
          <a:xfrm>
            <a:off x="198516" y="5891006"/>
            <a:ext cx="924338" cy="966996"/>
            <a:chOff x="198516" y="5891006"/>
            <a:chExt cx="924338" cy="966996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619088" y="6047381"/>
              <a:ext cx="105225" cy="10840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2" name="Группа 71"/>
            <p:cNvGrpSpPr/>
            <p:nvPr/>
          </p:nvGrpSpPr>
          <p:grpSpPr>
            <a:xfrm>
              <a:off x="198516" y="5891006"/>
              <a:ext cx="924338" cy="966996"/>
              <a:chOff x="198516" y="5891006"/>
              <a:chExt cx="924338" cy="966996"/>
            </a:xfrm>
          </p:grpSpPr>
          <p:grpSp>
            <p:nvGrpSpPr>
              <p:cNvPr id="73" name="Группа 72"/>
              <p:cNvGrpSpPr/>
              <p:nvPr/>
            </p:nvGrpSpPr>
            <p:grpSpPr>
              <a:xfrm>
                <a:off x="198516" y="5891006"/>
                <a:ext cx="924338" cy="966996"/>
                <a:chOff x="247191" y="5891006"/>
                <a:chExt cx="924338" cy="966996"/>
              </a:xfrm>
            </p:grpSpPr>
            <p:grpSp>
              <p:nvGrpSpPr>
                <p:cNvPr id="75" name="Группа 74"/>
                <p:cNvGrpSpPr/>
                <p:nvPr/>
              </p:nvGrpSpPr>
              <p:grpSpPr>
                <a:xfrm>
                  <a:off x="247191" y="5891006"/>
                  <a:ext cx="924338" cy="966996"/>
                  <a:chOff x="399591" y="4875006"/>
                  <a:chExt cx="924338" cy="966996"/>
                </a:xfrm>
              </p:grpSpPr>
              <p:grpSp>
                <p:nvGrpSpPr>
                  <p:cNvPr id="77" name="Группа 76"/>
                  <p:cNvGrpSpPr/>
                  <p:nvPr/>
                </p:nvGrpSpPr>
                <p:grpSpPr>
                  <a:xfrm>
                    <a:off x="399591" y="4875006"/>
                    <a:ext cx="924338" cy="966996"/>
                    <a:chOff x="3024258" y="2029446"/>
                    <a:chExt cx="924338" cy="773316"/>
                  </a:xfrm>
                </p:grpSpPr>
                <p:cxnSp>
                  <p:nvCxnSpPr>
                    <p:cNvPr id="79" name="Прямая соединительная линия 78"/>
                    <p:cNvCxnSpPr/>
                    <p:nvPr/>
                  </p:nvCxnSpPr>
                  <p:spPr>
                    <a:xfrm flipH="1">
                      <a:off x="3024258" y="2043382"/>
                      <a:ext cx="2383" cy="759380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7" name="Прямоугольник 86"/>
                    <p:cNvSpPr/>
                    <p:nvPr/>
                  </p:nvSpPr>
                  <p:spPr>
                    <a:xfrm rot="16200000">
                      <a:off x="3368739" y="2105536"/>
                      <a:ext cx="655948" cy="50376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r>
                        <a:rPr lang="ru-RU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МАЙ </a:t>
                      </a:r>
                      <a:r>
                        <a:rPr lang="ru-RU" sz="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</a:rPr>
                        <a:t>2022</a:t>
                      </a:r>
                    </a:p>
                  </p:txBody>
                </p:sp>
              </p:grpSp>
              <p:sp>
                <p:nvSpPr>
                  <p:cNvPr id="78" name="Прямоугольник 77"/>
                  <p:cNvSpPr/>
                  <p:nvPr/>
                </p:nvSpPr>
                <p:spPr>
                  <a:xfrm>
                    <a:off x="423335" y="5144174"/>
                    <a:ext cx="630766" cy="50376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ru-RU" sz="4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 Black" panose="020B0A04020102020204" pitchFamily="34" charset="0"/>
                      </a:rPr>
                      <a:t>9</a:t>
                    </a:r>
                  </a:p>
                </p:txBody>
              </p:sp>
            </p:grp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 flipH="1">
                  <a:off x="340889" y="6011286"/>
                  <a:ext cx="432100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Прямая соединительная линия 73"/>
              <p:cNvCxnSpPr/>
              <p:nvPr/>
            </p:nvCxnSpPr>
            <p:spPr>
              <a:xfrm flipH="1">
                <a:off x="292214" y="6663941"/>
                <a:ext cx="560812" cy="0"/>
              </a:xfrm>
              <a:prstGeom prst="line">
                <a:avLst/>
              </a:prstGeom>
              <a:ln>
                <a:solidFill>
                  <a:srgbClr val="82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913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7245</TotalTime>
  <Words>1392</Words>
  <Application>Microsoft Office PowerPoint</Application>
  <PresentationFormat>Широкоэкранный</PresentationFormat>
  <Paragraphs>418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560</cp:revision>
  <cp:lastPrinted>2022-05-16T10:10:29Z</cp:lastPrinted>
  <dcterms:created xsi:type="dcterms:W3CDTF">2021-12-02T03:22:26Z</dcterms:created>
  <dcterms:modified xsi:type="dcterms:W3CDTF">2022-05-16T11:56:41Z</dcterms:modified>
</cp:coreProperties>
</file>