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89750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Схема расположения земельного участка с условным кадастровым номером :ЗУ1, площадью 60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kuchinova\Downloads\2024-03-12_14-23-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81" y="1412776"/>
            <a:ext cx="7781339" cy="44371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444208" y="404664"/>
            <a:ext cx="252028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к распоряжению 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Главы Таймырского Долгано-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Ненецкого муниципального района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От ______________ № ________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 rot="20639246">
            <a:off x="5142972" y="3968833"/>
            <a:ext cx="724160" cy="504056"/>
            <a:chOff x="5004048" y="4005064"/>
            <a:chExt cx="724160" cy="504056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5004048" y="4005064"/>
              <a:ext cx="648072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5652120" y="4005064"/>
              <a:ext cx="72008" cy="3600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5008128" y="4149080"/>
              <a:ext cx="72008" cy="3600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V="1">
              <a:off x="5080136" y="4355951"/>
              <a:ext cx="648072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5399067" y="4115977"/>
            <a:ext cx="3449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00" dirty="0" smtClean="0"/>
              <a:t>:ЗУ1</a:t>
            </a:r>
            <a:endParaRPr lang="ru-RU" sz="700" dirty="0"/>
          </a:p>
        </p:txBody>
      </p:sp>
    </p:spTree>
    <p:extLst>
      <p:ext uri="{BB962C8B-B14F-4D97-AF65-F5344CB8AC3E}">
        <p14:creationId xmlns:p14="http://schemas.microsoft.com/office/powerpoint/2010/main" val="6294571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30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Схема расположения земельного участка с условным кадастровым номером :ЗУ1, площадью 60 кв.м.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Кучинова Ирина Владимировна</dc:creator>
  <cp:lastModifiedBy>Кучинова Ирина Владимировна</cp:lastModifiedBy>
  <cp:revision>4</cp:revision>
  <cp:lastPrinted>2024-03-12T07:36:38Z</cp:lastPrinted>
  <dcterms:created xsi:type="dcterms:W3CDTF">2024-03-05T09:02:29Z</dcterms:created>
  <dcterms:modified xsi:type="dcterms:W3CDTF">2024-03-12T07:39:44Z</dcterms:modified>
</cp:coreProperties>
</file>