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797675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кадастровым номером 84:05:0020205:2647, площадью 9736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кв.м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распоряжению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Главы Таймырского Долгано-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т 04.07.2024 № 13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6" name="Группа 25"/>
          <p:cNvGrpSpPr/>
          <p:nvPr/>
        </p:nvGrpSpPr>
        <p:grpSpPr>
          <a:xfrm rot="20639246">
            <a:off x="5142972" y="3968833"/>
            <a:ext cx="724160" cy="504056"/>
            <a:chOff x="5004048" y="4005064"/>
            <a:chExt cx="724160" cy="504056"/>
          </a:xfrm>
        </p:grpSpPr>
        <p:cxnSp>
          <p:nvCxnSpPr>
            <p:cNvPr id="21" name="Прямая соединительная линия 20"/>
            <p:cNvCxnSpPr/>
            <p:nvPr/>
          </p:nvCxnSpPr>
          <p:spPr>
            <a:xfrm flipV="1">
              <a:off x="5004048" y="4005064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5652120" y="4005064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5008128" y="4149080"/>
              <a:ext cx="72008" cy="36004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flipV="1">
              <a:off x="5080136" y="4355951"/>
              <a:ext cx="648072" cy="14401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5399067" y="4115977"/>
            <a:ext cx="34496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00" dirty="0" smtClean="0"/>
              <a:t>:ЗУ1</a:t>
            </a:r>
            <a:endParaRPr lang="ru-RU" sz="7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5"/>
            <a:ext cx="8352928" cy="519694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27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кадастровым номером 84:05:0020205:2647, площадью 9736 кв.м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Боброва Нина Сергеевна</cp:lastModifiedBy>
  <cp:revision>8</cp:revision>
  <cp:lastPrinted>2024-07-05T03:19:14Z</cp:lastPrinted>
  <dcterms:created xsi:type="dcterms:W3CDTF">2024-03-05T09:02:29Z</dcterms:created>
  <dcterms:modified xsi:type="dcterms:W3CDTF">2024-07-05T03:19:21Z</dcterms:modified>
</cp:coreProperties>
</file>